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17" r:id="rId4"/>
  </p:sldMasterIdLst>
  <p:notesMasterIdLst>
    <p:notesMasterId r:id="rId13"/>
  </p:notesMasterIdLst>
  <p:sldIdLst>
    <p:sldId id="1072" r:id="rId5"/>
    <p:sldId id="2147474703" r:id="rId6"/>
    <p:sldId id="2147474704" r:id="rId7"/>
    <p:sldId id="550143525" r:id="rId8"/>
    <p:sldId id="2147474698" r:id="rId9"/>
    <p:sldId id="2147474705" r:id="rId10"/>
    <p:sldId id="550143504" r:id="rId11"/>
    <p:sldId id="55014350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408A4-E865-4521-8784-0726B2DFA362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5A96-71DA-4F15-9776-A28FDBF482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4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50DBC-90BB-49B2-91E4-AABCC1357725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8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50DBC-90BB-49B2-91E4-AABCC1357725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43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50DBC-90BB-49B2-91E4-AABCC1357725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43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F450DBC-90BB-49B2-91E4-AABCC1357725}" type="slidenum">
              <a:rPr lang="de-DE" sz="900" smtClean="0"/>
              <a:pPr algn="l"/>
              <a:t>8</a:t>
            </a:fld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207400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9FA52A-FEFC-7DC2-24F8-D5C0037A6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D61CC33-49FF-5A5B-252A-C381B0D8A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FC870A-3409-6E22-EF77-B5B2576C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EC283A-9B27-8DCD-4F53-499CD053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6216EF-5F34-64F4-CA5C-93B271AC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14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A593B-4CDF-DC3B-7107-83F3E147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B0B823-1F7F-450C-5370-A28DE7416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381E06-4FE7-6AE4-25B4-769D12FF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1CCA21-FFC1-252E-9487-DDC101DD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BF86FB-F5FC-7193-8B3D-2D3E7D67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23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F34DE72-BDFF-FCC9-3BCE-C63F81C1D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2BC231-728B-C24E-EE6E-32AFA23E5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5E0F53-CBDB-9D34-C56E-F5D2E851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9F592E-8127-D592-E135-F6597259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45EBA8-541B-6B57-2416-1CC4922A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1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2E537E5-6A69-47B9-989E-756E805FCE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1991664" y="0"/>
            <a:ext cx="10200336" cy="6858000"/>
          </a:xfrm>
          <a:custGeom>
            <a:avLst/>
            <a:gdLst>
              <a:gd name="connsiteX0" fmla="*/ 0 w 10200336"/>
              <a:gd name="connsiteY0" fmla="*/ 0 h 6858000"/>
              <a:gd name="connsiteX1" fmla="*/ 10200336 w 10200336"/>
              <a:gd name="connsiteY1" fmla="*/ 0 h 6858000"/>
              <a:gd name="connsiteX2" fmla="*/ 10200336 w 10200336"/>
              <a:gd name="connsiteY2" fmla="*/ 6858000 h 6858000"/>
              <a:gd name="connsiteX3" fmla="*/ 4471274 w 10200336"/>
              <a:gd name="connsiteY3" fmla="*/ 6858000 h 6858000"/>
              <a:gd name="connsiteX4" fmla="*/ 0 w 1020033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0336" h="6858000">
                <a:moveTo>
                  <a:pt x="0" y="0"/>
                </a:moveTo>
                <a:lnTo>
                  <a:pt x="10200336" y="0"/>
                </a:lnTo>
                <a:lnTo>
                  <a:pt x="10200336" y="6858000"/>
                </a:lnTo>
                <a:lnTo>
                  <a:pt x="4471274" y="6858000"/>
                </a:lnTo>
                <a:cubicBezTo>
                  <a:pt x="4990624" y="2752725"/>
                  <a:pt x="1814275" y="495300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4008" y="2926800"/>
            <a:ext cx="4824000" cy="1728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8" y="4820400"/>
            <a:ext cx="482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24A234A-4FC6-EE42-8E95-4FBBC97C9953}"/>
              </a:ext>
            </a:extLst>
          </p:cNvPr>
          <p:cNvSpPr/>
          <p:nvPr userDrawn="1"/>
        </p:nvSpPr>
        <p:spPr>
          <a:xfrm>
            <a:off x="624008" y="5739211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8848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B02DD6B-E717-464F-A3B5-917B8740A6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9327210" cy="6858000"/>
          </a:xfrm>
          <a:custGeom>
            <a:avLst/>
            <a:gdLst>
              <a:gd name="connsiteX0" fmla="*/ 0 w 9327210"/>
              <a:gd name="connsiteY0" fmla="*/ 0 h 6858000"/>
              <a:gd name="connsiteX1" fmla="*/ 9327210 w 9327210"/>
              <a:gd name="connsiteY1" fmla="*/ 0 h 6858000"/>
              <a:gd name="connsiteX2" fmla="*/ 9235979 w 9327210"/>
              <a:gd name="connsiteY2" fmla="*/ 25804 h 6858000"/>
              <a:gd name="connsiteX3" fmla="*/ 4808914 w 9327210"/>
              <a:gd name="connsiteY3" fmla="*/ 6019305 h 6858000"/>
              <a:gd name="connsiteX4" fmla="*/ 4841444 w 9327210"/>
              <a:gd name="connsiteY4" fmla="*/ 6660953 h 6858000"/>
              <a:gd name="connsiteX5" fmla="*/ 4866583 w 9327210"/>
              <a:gd name="connsiteY5" fmla="*/ 6858000 h 6858000"/>
              <a:gd name="connsiteX6" fmla="*/ 0 w 93272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7210" h="6858000">
                <a:moveTo>
                  <a:pt x="0" y="0"/>
                </a:moveTo>
                <a:lnTo>
                  <a:pt x="9327210" y="0"/>
                </a:lnTo>
                <a:lnTo>
                  <a:pt x="9235979" y="25804"/>
                </a:lnTo>
                <a:cubicBezTo>
                  <a:pt x="6671162" y="820372"/>
                  <a:pt x="4808914" y="3203228"/>
                  <a:pt x="4808914" y="6019305"/>
                </a:cubicBezTo>
                <a:cubicBezTo>
                  <a:pt x="4808914" y="6235927"/>
                  <a:pt x="4819934" y="6449984"/>
                  <a:pt x="4841444" y="6660953"/>
                </a:cubicBezTo>
                <a:lnTo>
                  <a:pt x="48665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5CF3A-8745-495B-9FFE-CE92A5F4D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38800" y="2710800"/>
            <a:ext cx="5328000" cy="1944000"/>
          </a:xfrm>
        </p:spPr>
        <p:txBody>
          <a:bodyPr l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31B0A1-8DE4-4F87-9296-AE72B3569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38800" y="4820400"/>
            <a:ext cx="5328000" cy="504000"/>
          </a:xfr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BEF414-62E6-8543-BDDC-176AF878B38D}"/>
              </a:ext>
            </a:extLst>
          </p:cNvPr>
          <p:cNvSpPr/>
          <p:nvPr userDrawn="1"/>
        </p:nvSpPr>
        <p:spPr>
          <a:xfrm>
            <a:off x="6238800" y="5743780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03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958CFB5-8C1F-4436-8F1F-5807AE5B9F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6073594" y="0"/>
            <a:ext cx="6118406" cy="6858000"/>
          </a:xfrm>
          <a:custGeom>
            <a:avLst/>
            <a:gdLst>
              <a:gd name="connsiteX0" fmla="*/ 20730 w 6118406"/>
              <a:gd name="connsiteY0" fmla="*/ 0 h 6858000"/>
              <a:gd name="connsiteX1" fmla="*/ 6118406 w 6118406"/>
              <a:gd name="connsiteY1" fmla="*/ 0 h 6858000"/>
              <a:gd name="connsiteX2" fmla="*/ 6118406 w 6118406"/>
              <a:gd name="connsiteY2" fmla="*/ 6858000 h 6858000"/>
              <a:gd name="connsiteX3" fmla="*/ 0 w 6118406"/>
              <a:gd name="connsiteY3" fmla="*/ 6858000 h 6858000"/>
              <a:gd name="connsiteX4" fmla="*/ 8120 w 6118406"/>
              <a:gd name="connsiteY4" fmla="*/ 6843935 h 6858000"/>
              <a:gd name="connsiteX5" fmla="*/ 881170 w 6118406"/>
              <a:gd name="connsiteY5" fmla="*/ 3409705 h 6858000"/>
              <a:gd name="connsiteX6" fmla="*/ 167863 w 6118406"/>
              <a:gd name="connsiteY6" fmla="*/ 2861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8406" h="6858000">
                <a:moveTo>
                  <a:pt x="20730" y="0"/>
                </a:moveTo>
                <a:lnTo>
                  <a:pt x="6118406" y="0"/>
                </a:lnTo>
                <a:lnTo>
                  <a:pt x="6118406" y="6858000"/>
                </a:lnTo>
                <a:lnTo>
                  <a:pt x="0" y="6858000"/>
                </a:lnTo>
                <a:lnTo>
                  <a:pt x="8120" y="6843935"/>
                </a:lnTo>
                <a:cubicBezTo>
                  <a:pt x="564903" y="5823066"/>
                  <a:pt x="881170" y="4653173"/>
                  <a:pt x="881170" y="3409705"/>
                </a:cubicBezTo>
                <a:cubicBezTo>
                  <a:pt x="881170" y="2290585"/>
                  <a:pt x="624994" y="1231061"/>
                  <a:pt x="167863" y="28613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B4DB53C6-4A5C-48C2-AF98-0DC609E20D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3392" y="4820400"/>
            <a:ext cx="5292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2CC7B3-5721-4953-BA56-DB66B3538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3392" y="2350800"/>
            <a:ext cx="5292000" cy="230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79AB8CE-FE2B-F04B-AEEB-85B5CEB9378C}"/>
              </a:ext>
            </a:extLst>
          </p:cNvPr>
          <p:cNvSpPr/>
          <p:nvPr userDrawn="1"/>
        </p:nvSpPr>
        <p:spPr>
          <a:xfrm>
            <a:off x="623392" y="5739211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742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40016" y="2638800"/>
            <a:ext cx="5328000" cy="2016000"/>
          </a:xfrm>
        </p:spPr>
        <p:txBody>
          <a:bodyPr lIns="0" anchor="b"/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16" y="4820400"/>
            <a:ext cx="5328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5CDD108-9D7B-4ACC-B30A-C902043893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6098154 w 6120000"/>
              <a:gd name="connsiteY1" fmla="*/ 0 h 6858000"/>
              <a:gd name="connsiteX2" fmla="*/ 5965018 w 6120000"/>
              <a:gd name="connsiteY2" fmla="*/ 259205 h 6858000"/>
              <a:gd name="connsiteX3" fmla="*/ 5246829 w 6120000"/>
              <a:gd name="connsiteY3" fmla="*/ 3407734 h 6858000"/>
              <a:gd name="connsiteX4" fmla="*/ 5965018 w 6120000"/>
              <a:gd name="connsiteY4" fmla="*/ 6556263 h 6858000"/>
              <a:gd name="connsiteX5" fmla="*/ 6120000 w 6120000"/>
              <a:gd name="connsiteY5" fmla="*/ 6858000 h 6858000"/>
              <a:gd name="connsiteX6" fmla="*/ 0 w 6120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6098154" y="0"/>
                </a:lnTo>
                <a:lnTo>
                  <a:pt x="5965018" y="259205"/>
                </a:lnTo>
                <a:cubicBezTo>
                  <a:pt x="5504759" y="1211683"/>
                  <a:pt x="5246829" y="2279673"/>
                  <a:pt x="5246829" y="3407734"/>
                </a:cubicBezTo>
                <a:cubicBezTo>
                  <a:pt x="5246829" y="4535796"/>
                  <a:pt x="5504759" y="5603786"/>
                  <a:pt x="5965018" y="6556263"/>
                </a:cubicBezTo>
                <a:lnTo>
                  <a:pt x="6120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07D1C77-03B9-DC4F-81B5-0BDE49D1DCD4}"/>
              </a:ext>
            </a:extLst>
          </p:cNvPr>
          <p:cNvSpPr/>
          <p:nvPr userDrawn="1"/>
        </p:nvSpPr>
        <p:spPr>
          <a:xfrm>
            <a:off x="6240016" y="5748012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9018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28D2AA0-1F0D-4D8F-9B2D-220CA54171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4386108" cy="6858000"/>
          </a:xfrm>
          <a:custGeom>
            <a:avLst/>
            <a:gdLst>
              <a:gd name="connsiteX0" fmla="*/ 0 w 4386108"/>
              <a:gd name="connsiteY0" fmla="*/ 0 h 6858000"/>
              <a:gd name="connsiteX1" fmla="*/ 4386108 w 4386108"/>
              <a:gd name="connsiteY1" fmla="*/ 0 h 6858000"/>
              <a:gd name="connsiteX2" fmla="*/ 4298433 w 4386108"/>
              <a:gd name="connsiteY2" fmla="*/ 111568 h 6858000"/>
              <a:gd name="connsiteX3" fmla="*/ 3196914 w 4386108"/>
              <a:gd name="connsiteY3" fmla="*/ 3429000 h 6858000"/>
              <a:gd name="connsiteX4" fmla="*/ 4298433 w 4386108"/>
              <a:gd name="connsiteY4" fmla="*/ 6746432 h 6858000"/>
              <a:gd name="connsiteX5" fmla="*/ 4386108 w 4386108"/>
              <a:gd name="connsiteY5" fmla="*/ 6858000 h 6858000"/>
              <a:gd name="connsiteX6" fmla="*/ 0 w 438610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108" h="6858000">
                <a:moveTo>
                  <a:pt x="0" y="0"/>
                </a:moveTo>
                <a:lnTo>
                  <a:pt x="4386108" y="0"/>
                </a:lnTo>
                <a:lnTo>
                  <a:pt x="4298433" y="111568"/>
                </a:lnTo>
                <a:cubicBezTo>
                  <a:pt x="3606609" y="1036646"/>
                  <a:pt x="3196914" y="2184979"/>
                  <a:pt x="3196914" y="3429000"/>
                </a:cubicBezTo>
                <a:cubicBezTo>
                  <a:pt x="3196914" y="4673022"/>
                  <a:pt x="3606609" y="5821354"/>
                  <a:pt x="4298433" y="6746432"/>
                </a:cubicBezTo>
                <a:lnTo>
                  <a:pt x="43861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5287F2-4C81-49CB-BD75-94BEC6AF1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2113" y="1918800"/>
            <a:ext cx="7416000" cy="504000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E3FD7DC8-726A-46D4-A85A-BF1992E82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51784" y="2494800"/>
            <a:ext cx="7416000" cy="2448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2136585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41BDEBC-6FA6-4476-95D8-2B2706F205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5747654" y="0"/>
            <a:ext cx="6444347" cy="6858000"/>
          </a:xfrm>
          <a:custGeom>
            <a:avLst/>
            <a:gdLst>
              <a:gd name="connsiteX0" fmla="*/ 46363 w 6444347"/>
              <a:gd name="connsiteY0" fmla="*/ 0 h 6858000"/>
              <a:gd name="connsiteX1" fmla="*/ 6444347 w 6444347"/>
              <a:gd name="connsiteY1" fmla="*/ 0 h 6858000"/>
              <a:gd name="connsiteX2" fmla="*/ 6444347 w 6444347"/>
              <a:gd name="connsiteY2" fmla="*/ 6858000 h 6858000"/>
              <a:gd name="connsiteX3" fmla="*/ 0 w 6444347"/>
              <a:gd name="connsiteY3" fmla="*/ 6858000 h 6858000"/>
              <a:gd name="connsiteX4" fmla="*/ 46363 w 644434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347" h="6858000">
                <a:moveTo>
                  <a:pt x="46363" y="0"/>
                </a:moveTo>
                <a:lnTo>
                  <a:pt x="6444347" y="0"/>
                </a:lnTo>
                <a:lnTo>
                  <a:pt x="6444347" y="6858000"/>
                </a:lnTo>
                <a:lnTo>
                  <a:pt x="0" y="6858000"/>
                </a:lnTo>
                <a:cubicBezTo>
                  <a:pt x="1793454" y="3492500"/>
                  <a:pt x="196009" y="520700"/>
                  <a:pt x="4636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369FD-4569-413B-8637-ED89BF8B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4000" y="1918800"/>
            <a:ext cx="5472000" cy="5040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A4E67476-8A11-4E03-B57B-AF937AFD8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0" y="2487600"/>
            <a:ext cx="5472000" cy="2520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3174389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A2E5588-AEC6-4E34-BA4C-827EC78D7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2" y="0"/>
            <a:ext cx="12191998" cy="6858000"/>
          </a:xfrm>
          <a:custGeom>
            <a:avLst/>
            <a:gdLst>
              <a:gd name="connsiteX0" fmla="*/ 477050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  <a:gd name="connsiteX4" fmla="*/ 0 w 12191998"/>
              <a:gd name="connsiteY4" fmla="*/ 4582554 h 6858000"/>
              <a:gd name="connsiteX5" fmla="*/ 33987 w 12191998"/>
              <a:gd name="connsiteY5" fmla="*/ 4613444 h 6858000"/>
              <a:gd name="connsiteX6" fmla="*/ 2150404 w 12191998"/>
              <a:gd name="connsiteY6" fmla="*/ 5373217 h 6858000"/>
              <a:gd name="connsiteX7" fmla="*/ 5477619 w 12191998"/>
              <a:gd name="connsiteY7" fmla="*/ 2046003 h 6858000"/>
              <a:gd name="connsiteX8" fmla="*/ 4909383 w 12191998"/>
              <a:gd name="connsiteY8" fmla="*/ 1857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8" h="6858000">
                <a:moveTo>
                  <a:pt x="477050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lnTo>
                  <a:pt x="0" y="4582554"/>
                </a:lnTo>
                <a:lnTo>
                  <a:pt x="33987" y="4613444"/>
                </a:lnTo>
                <a:cubicBezTo>
                  <a:pt x="609126" y="5088090"/>
                  <a:pt x="1346467" y="5373217"/>
                  <a:pt x="2150404" y="5373217"/>
                </a:cubicBezTo>
                <a:cubicBezTo>
                  <a:pt x="3987974" y="5373217"/>
                  <a:pt x="5477619" y="3883573"/>
                  <a:pt x="5477619" y="2046003"/>
                </a:cubicBezTo>
                <a:cubicBezTo>
                  <a:pt x="5477619" y="1356914"/>
                  <a:pt x="5268137" y="716753"/>
                  <a:pt x="4909383" y="18572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3392" y="980313"/>
            <a:ext cx="4212000" cy="5040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3392" y="1540800"/>
            <a:ext cx="4212000" cy="2052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175462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6DE41FF-A31E-450A-9DDA-F42B5F5010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4783776" cy="6858000"/>
          </a:xfrm>
          <a:custGeom>
            <a:avLst/>
            <a:gdLst>
              <a:gd name="connsiteX0" fmla="*/ 0 w 4783776"/>
              <a:gd name="connsiteY0" fmla="*/ 0 h 6858000"/>
              <a:gd name="connsiteX1" fmla="*/ 4783776 w 4783776"/>
              <a:gd name="connsiteY1" fmla="*/ 0 h 6858000"/>
              <a:gd name="connsiteX2" fmla="*/ 4638208 w 4783776"/>
              <a:gd name="connsiteY2" fmla="*/ 283801 h 6858000"/>
              <a:gd name="connsiteX3" fmla="*/ 3920606 w 4783776"/>
              <a:gd name="connsiteY3" fmla="*/ 3434065 h 6858000"/>
              <a:gd name="connsiteX4" fmla="*/ 4638208 w 4783776"/>
              <a:gd name="connsiteY4" fmla="*/ 6584329 h 6858000"/>
              <a:gd name="connsiteX5" fmla="*/ 4778580 w 4783776"/>
              <a:gd name="connsiteY5" fmla="*/ 6858000 h 6858000"/>
              <a:gd name="connsiteX6" fmla="*/ 0 w 478377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3776" h="6858000">
                <a:moveTo>
                  <a:pt x="0" y="0"/>
                </a:moveTo>
                <a:lnTo>
                  <a:pt x="4783776" y="0"/>
                </a:lnTo>
                <a:lnTo>
                  <a:pt x="4638208" y="283801"/>
                </a:lnTo>
                <a:cubicBezTo>
                  <a:pt x="4178324" y="1236804"/>
                  <a:pt x="3920606" y="2305382"/>
                  <a:pt x="3920606" y="3434065"/>
                </a:cubicBezTo>
                <a:cubicBezTo>
                  <a:pt x="3920606" y="4562748"/>
                  <a:pt x="4178324" y="5631327"/>
                  <a:pt x="4638208" y="6584329"/>
                </a:cubicBezTo>
                <a:lnTo>
                  <a:pt x="47785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830D87-D07A-43A8-A980-AB5EBED7A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4000" y="405000"/>
            <a:ext cx="32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230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4F83EC-E74B-F2BB-458A-FD17BCDA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C60518-FA9F-ABC0-ABAD-52E75EFD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3CCBAB-CA6B-8CE3-421A-06F778FD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E5B122-D1B6-918F-0EB9-1401891B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BF0129-46C1-8B54-7F6C-39A05DAC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639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1FED-C2FB-40B3-9812-6EDF2B43D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169C98-9B16-4EF5-8A15-DF119AD97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2C464D-9076-4D64-A912-896AEDF0E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86323F-21B0-414B-B738-0CBC5536F2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4608" y="1485024"/>
            <a:ext cx="10944000" cy="47522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692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247357-DB70-4BEB-B0F5-3D9B8B5D6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773F91-952B-4027-A509-D0FC05D7D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7870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B2DF6C-B3B6-694D-8E88-9017FEC8FF69}"/>
              </a:ext>
            </a:extLst>
          </p:cNvPr>
          <p:cNvSpPr/>
          <p:nvPr userDrawn="1"/>
        </p:nvSpPr>
        <p:spPr>
          <a:xfrm rot="10800000">
            <a:off x="3691" y="-6877"/>
            <a:ext cx="12192000" cy="6169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bg1"/>
              </a:gs>
              <a:gs pos="100000">
                <a:srgbClr val="F2F2F2"/>
              </a:gs>
            </a:gsLst>
            <a:path path="circle">
              <a:fillToRect l="50000" t="130000" r="50000" b="-3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PL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247357-DB70-4BEB-B0F5-3D9B8B5D6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773F91-952B-4027-A509-D0FC05D7D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3707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8F366C2-84D4-4B52-8F19-47225EFA3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5366064-1808-4159-BB7D-81B4B8BCF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96A5-93EA-451A-88A2-0C4325907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D6AE95-30E2-4E14-9028-628793137D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0BABE80-E0D1-46E7-8B60-730D1088E2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000" y="1483726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FE876BA-660A-4BDA-B0EE-7D586FC0D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F9F7CD9-F054-465B-93B6-B23B34D2B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1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22070A-7303-4B7F-93D4-191685839B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D9598B6-CEA7-42C6-8376-9C8FFAD9B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4368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8F3AD6-ECB1-46C4-8C4D-7E8618324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32E1087-7F1F-483A-8287-85903BD1A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E03A498-F349-4FBD-AA2E-188DFC5FA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03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4F56-CAAF-476E-A2B9-F1A0D25C8BA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6057D-AA55-47BF-A331-2E2648C311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3B4FC-B74D-4CE7-B959-B58A486BFB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3432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C02444F-BCE5-47EE-A8CF-C44F25865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47D8B36-797B-4379-B1D3-EFD569BF81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black">
          <a:xfrm>
            <a:off x="9048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C65CFB4-A844-4779-A714-AD3EA88CC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86CAAAA5-D5B7-4721-A124-37514120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high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937B04E-44DD-4465-BC45-AE8613AEB878}"/>
              </a:ext>
            </a:extLst>
          </p:cNvPr>
          <p:cNvSpPr/>
          <p:nvPr userDrawn="1"/>
        </p:nvSpPr>
        <p:spPr bwMode="grayWhite">
          <a:xfrm>
            <a:off x="8112000" y="2852712"/>
            <a:ext cx="4080000" cy="4005288"/>
          </a:xfrm>
          <a:custGeom>
            <a:avLst/>
            <a:gdLst>
              <a:gd name="connsiteX0" fmla="*/ 2484388 w 4080000"/>
              <a:gd name="connsiteY0" fmla="*/ 0 h 4005288"/>
              <a:gd name="connsiteX1" fmla="*/ 4064690 w 4080000"/>
              <a:gd name="connsiteY1" fmla="*/ 567314 h 4005288"/>
              <a:gd name="connsiteX2" fmla="*/ 4080000 w 4080000"/>
              <a:gd name="connsiteY2" fmla="*/ 581229 h 4005288"/>
              <a:gd name="connsiteX3" fmla="*/ 4080000 w 4080000"/>
              <a:gd name="connsiteY3" fmla="*/ 4005288 h 4005288"/>
              <a:gd name="connsiteX4" fmla="*/ 522894 w 4080000"/>
              <a:gd name="connsiteY4" fmla="*/ 4005288 h 4005288"/>
              <a:gd name="connsiteX5" fmla="*/ 424294 w 4080000"/>
              <a:gd name="connsiteY5" fmla="*/ 3873433 h 4005288"/>
              <a:gd name="connsiteX6" fmla="*/ 0 w 4080000"/>
              <a:gd name="connsiteY6" fmla="*/ 2484388 h 4005288"/>
              <a:gd name="connsiteX7" fmla="*/ 2484388 w 4080000"/>
              <a:gd name="connsiteY7" fmla="*/ 0 h 40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00" h="4005288">
                <a:moveTo>
                  <a:pt x="2484388" y="0"/>
                </a:moveTo>
                <a:cubicBezTo>
                  <a:pt x="3084677" y="0"/>
                  <a:pt x="3635241" y="212901"/>
                  <a:pt x="4064690" y="567314"/>
                </a:cubicBezTo>
                <a:lnTo>
                  <a:pt x="4080000" y="581229"/>
                </a:lnTo>
                <a:lnTo>
                  <a:pt x="4080000" y="4005288"/>
                </a:lnTo>
                <a:lnTo>
                  <a:pt x="522894" y="4005288"/>
                </a:lnTo>
                <a:lnTo>
                  <a:pt x="424294" y="3873433"/>
                </a:lnTo>
                <a:cubicBezTo>
                  <a:pt x="156417" y="3476923"/>
                  <a:pt x="0" y="2998922"/>
                  <a:pt x="0" y="2484388"/>
                </a:cubicBezTo>
                <a:cubicBezTo>
                  <a:pt x="0" y="1112298"/>
                  <a:pt x="1112298" y="0"/>
                  <a:pt x="2484388" y="0"/>
                </a:cubicBezTo>
                <a:close/>
              </a:path>
            </a:pathLst>
          </a:custGeom>
          <a:solidFill>
            <a:srgbClr val="E20074"/>
          </a:solidFill>
          <a:ln w="21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968421-13D9-452E-9E1F-D6F5FE4699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1FA861B-DD93-4B8B-8DB8-0BCD738A17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4368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BB7A04-3353-4076-9E8F-DE76A27E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36B2A9C-2AE1-4DF0-B0E2-1599F37C7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BBEDD2-BE9F-4A3C-BB81-2353AC6C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1953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F00CC883-E224-4B3D-90D1-3072108A83ED}"/>
              </a:ext>
            </a:extLst>
          </p:cNvPr>
          <p:cNvSpPr/>
          <p:nvPr userDrawn="1"/>
        </p:nvSpPr>
        <p:spPr bwMode="grayWhite">
          <a:xfrm>
            <a:off x="4379547" y="1484588"/>
            <a:ext cx="7812453" cy="5373412"/>
          </a:xfrm>
          <a:custGeom>
            <a:avLst/>
            <a:gdLst>
              <a:gd name="connsiteX0" fmla="*/ 4751421 w 7812453"/>
              <a:gd name="connsiteY0" fmla="*/ 0 h 5373412"/>
              <a:gd name="connsiteX1" fmla="*/ 7773767 w 7812453"/>
              <a:gd name="connsiteY1" fmla="*/ 1084994 h 5373412"/>
              <a:gd name="connsiteX2" fmla="*/ 7812453 w 7812453"/>
              <a:gd name="connsiteY2" fmla="*/ 1118505 h 5373412"/>
              <a:gd name="connsiteX3" fmla="*/ 7812453 w 7812453"/>
              <a:gd name="connsiteY3" fmla="*/ 5373412 h 5373412"/>
              <a:gd name="connsiteX4" fmla="*/ 41836 w 7812453"/>
              <a:gd name="connsiteY4" fmla="*/ 5373412 h 5373412"/>
              <a:gd name="connsiteX5" fmla="*/ 24531 w 7812453"/>
              <a:gd name="connsiteY5" fmla="*/ 5237227 h 5373412"/>
              <a:gd name="connsiteX6" fmla="*/ 0 w 7812453"/>
              <a:gd name="connsiteY6" fmla="*/ 4751422 h 5373412"/>
              <a:gd name="connsiteX7" fmla="*/ 4751421 w 7812453"/>
              <a:gd name="connsiteY7" fmla="*/ 0 h 537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2453" h="5373412">
                <a:moveTo>
                  <a:pt x="4751421" y="0"/>
                </a:moveTo>
                <a:cubicBezTo>
                  <a:pt x="5899481" y="0"/>
                  <a:pt x="6952441" y="407176"/>
                  <a:pt x="7773767" y="1084994"/>
                </a:cubicBezTo>
                <a:lnTo>
                  <a:pt x="7812453" y="1118505"/>
                </a:lnTo>
                <a:lnTo>
                  <a:pt x="7812453" y="5373412"/>
                </a:lnTo>
                <a:lnTo>
                  <a:pt x="41836" y="5373412"/>
                </a:lnTo>
                <a:lnTo>
                  <a:pt x="24531" y="5237227"/>
                </a:lnTo>
                <a:cubicBezTo>
                  <a:pt x="8309" y="5077499"/>
                  <a:pt x="0" y="4915431"/>
                  <a:pt x="0" y="4751422"/>
                </a:cubicBezTo>
                <a:cubicBezTo>
                  <a:pt x="0" y="2127284"/>
                  <a:pt x="2127284" y="0"/>
                  <a:pt x="4751421" y="0"/>
                </a:cubicBezTo>
                <a:close/>
              </a:path>
            </a:pathLst>
          </a:custGeom>
          <a:solidFill>
            <a:srgbClr val="E20074"/>
          </a:solidFill>
          <a:ln w="301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aseline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3F1334-0C30-417F-8C36-14E54C69E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0C6A2-43FF-4452-B80E-84686F69C3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588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CA408DC-84BF-4622-883C-E5CF2D4C1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6A0FC59-58B0-4C99-B9CE-643FCC7D7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6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F2A4CF4-F40B-4E8A-9194-82C4992C3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529376" y="2925000"/>
            <a:ext cx="7742624" cy="24480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+mn-lt" panose="020B0604020202020204" pitchFamily="34" charset="0"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+mn-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“Click to insert a powerful quote, multi-lined possible”</a:t>
            </a:r>
          </a:p>
          <a:p>
            <a:pPr lvl="1"/>
            <a:r>
              <a:rPr lang="en-US" dirty="0"/>
              <a:t>– Author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62FE07A-98B0-4A5A-92F3-2746287F5C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10416480" y="0"/>
            <a:ext cx="1775520" cy="6858000"/>
          </a:xfrm>
          <a:custGeom>
            <a:avLst/>
            <a:gdLst>
              <a:gd name="connsiteX0" fmla="*/ 0 w 1775520"/>
              <a:gd name="connsiteY0" fmla="*/ 0 h 6858000"/>
              <a:gd name="connsiteX1" fmla="*/ 1775520 w 1775520"/>
              <a:gd name="connsiteY1" fmla="*/ 0 h 6858000"/>
              <a:gd name="connsiteX2" fmla="*/ 1775520 w 1775520"/>
              <a:gd name="connsiteY2" fmla="*/ 6858000 h 6858000"/>
              <a:gd name="connsiteX3" fmla="*/ 0 w 1775520"/>
              <a:gd name="connsiteY3" fmla="*/ 6858000 h 6858000"/>
              <a:gd name="connsiteX4" fmla="*/ 151459 w 1775520"/>
              <a:gd name="connsiteY4" fmla="*/ 6545094 h 6858000"/>
              <a:gd name="connsiteX5" fmla="*/ 825025 w 1775520"/>
              <a:gd name="connsiteY5" fmla="*/ 3429000 h 6858000"/>
              <a:gd name="connsiteX6" fmla="*/ 151459 w 1775520"/>
              <a:gd name="connsiteY6" fmla="*/ 3129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6858000">
                <a:moveTo>
                  <a:pt x="0" y="0"/>
                </a:moveTo>
                <a:lnTo>
                  <a:pt x="1775520" y="0"/>
                </a:lnTo>
                <a:lnTo>
                  <a:pt x="1775520" y="6858000"/>
                </a:lnTo>
                <a:lnTo>
                  <a:pt x="0" y="6858000"/>
                </a:lnTo>
                <a:lnTo>
                  <a:pt x="151459" y="6545094"/>
                </a:lnTo>
                <a:cubicBezTo>
                  <a:pt x="585184" y="5587332"/>
                  <a:pt x="825025" y="4534326"/>
                  <a:pt x="825025" y="3429000"/>
                </a:cubicBezTo>
                <a:cubicBezTo>
                  <a:pt x="825025" y="2323674"/>
                  <a:pt x="585184" y="1270668"/>
                  <a:pt x="151459" y="31290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828000" bIns="1152000" anchor="ctr">
            <a:noAutofit/>
          </a:bodyPr>
          <a:lstStyle>
            <a:lvl1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White </a:t>
            </a:r>
            <a:br>
              <a:rPr lang="en-US"/>
            </a:br>
            <a:r>
              <a:rPr lang="en-US"/>
              <a:t>background or add gradient </a:t>
            </a:r>
            <a:br>
              <a:rPr lang="en-US"/>
            </a:br>
            <a:r>
              <a:rPr lang="en-US"/>
              <a:t>as a picture</a:t>
            </a:r>
          </a:p>
        </p:txBody>
      </p:sp>
    </p:spTree>
    <p:extLst>
      <p:ext uri="{BB962C8B-B14F-4D97-AF65-F5344CB8AC3E}">
        <p14:creationId xmlns:p14="http://schemas.microsoft.com/office/powerpoint/2010/main" val="14401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80">
          <p15:clr>
            <a:srgbClr val="FBAE40"/>
          </p15:clr>
        </p15:guide>
        <p15:guide id="3" orient="horz" pos="13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5EF30-A4F2-057A-9215-D6E738C7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850D92-82F6-83FB-79C4-4866832B1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F45B5A-86C5-2A17-2A6B-A96E376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BC47CC-D7EF-36E3-2FC7-4B089914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E09C0C-69CB-FD0F-F9C2-32CDB782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667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FB304-618D-40B7-940D-69DE27A219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8C1C1B3-2B43-47F5-9FA0-80C6D4477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40016" y="1484313"/>
            <a:ext cx="5953200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8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C7612-0C84-4376-B998-B34EAE1F54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E733019-59A1-468F-8149-C6BE014E0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0900683-23B4-4E4B-8F6A-858470B77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15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3392" y="1485312"/>
            <a:ext cx="7200561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9951EB1-629C-43B1-A98C-6998C808B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360C192-BE70-4805-9FEF-F274374B6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08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(full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830444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23888" y="0"/>
            <a:ext cx="11568112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824429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58B191-C0CC-7B01-EAF7-E2990900F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2FC99BDA-0D80-9836-871F-A46CE4541FBE}"/>
              </a:ext>
            </a:extLst>
          </p:cNvPr>
          <p:cNvSpPr/>
          <p:nvPr/>
        </p:nvSpPr>
        <p:spPr>
          <a:xfrm flipH="1">
            <a:off x="634" y="2538"/>
            <a:ext cx="12185650" cy="6854428"/>
          </a:xfrm>
          <a:custGeom>
            <a:avLst/>
            <a:gdLst>
              <a:gd name="connsiteX0" fmla="*/ 12185650 w 12185650"/>
              <a:gd name="connsiteY0" fmla="*/ 6854428 h 6854428"/>
              <a:gd name="connsiteX1" fmla="*/ 12185650 w 12185650"/>
              <a:gd name="connsiteY1" fmla="*/ 0 h 6854428"/>
              <a:gd name="connsiteX2" fmla="*/ 0 w 12185650"/>
              <a:gd name="connsiteY2" fmla="*/ 0 h 68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5650" h="6854428">
                <a:moveTo>
                  <a:pt x="12185650" y="6854428"/>
                </a:moveTo>
                <a:lnTo>
                  <a:pt x="12185650" y="0"/>
                </a:lnTo>
                <a:lnTo>
                  <a:pt x="0" y="0"/>
                </a:lnTo>
              </a:path>
            </a:pathLst>
          </a:custGeom>
          <a:noFill/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421400" y="4984380"/>
            <a:ext cx="5069729" cy="1116232"/>
          </a:xfrm>
        </p:spPr>
        <p:txBody>
          <a:bodyPr lIns="0" anchor="t" anchorCtr="0"/>
          <a:lstStyle>
            <a:lvl1pPr algn="l">
              <a:lnSpc>
                <a:spcPct val="90000"/>
              </a:lnSpc>
              <a:defRPr sz="3200" cap="all" spc="3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AC76C1-32FC-976A-C2DD-0D28FA1C9CF1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7E91DE5-ECC7-317D-67D2-44FD0ED0A0D3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BE13439-444F-B23A-8B62-44BFB11474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3174" y="3173"/>
            <a:ext cx="12189460" cy="6859907"/>
          </a:xfrm>
          <a:custGeom>
            <a:avLst/>
            <a:gdLst>
              <a:gd name="connsiteX0" fmla="*/ 0 w 12179303"/>
              <a:gd name="connsiteY0" fmla="*/ 0 h 6847447"/>
              <a:gd name="connsiteX1" fmla="*/ 12179303 w 12179303"/>
              <a:gd name="connsiteY1" fmla="*/ 0 h 6847447"/>
              <a:gd name="connsiteX2" fmla="*/ 12179303 w 12179303"/>
              <a:gd name="connsiteY2" fmla="*/ 4607699 h 6847447"/>
              <a:gd name="connsiteX3" fmla="*/ 12016194 w 12179303"/>
              <a:gd name="connsiteY3" fmla="*/ 4584851 h 6847447"/>
              <a:gd name="connsiteX4" fmla="*/ 11726149 w 12179303"/>
              <a:gd name="connsiteY4" fmla="*/ 4494093 h 6847447"/>
              <a:gd name="connsiteX5" fmla="*/ 11366292 w 12179303"/>
              <a:gd name="connsiteY5" fmla="*/ 4365255 h 6847447"/>
              <a:gd name="connsiteX6" fmla="*/ 11233012 w 12179303"/>
              <a:gd name="connsiteY6" fmla="*/ 4325906 h 6847447"/>
              <a:gd name="connsiteX7" fmla="*/ 11211433 w 12179303"/>
              <a:gd name="connsiteY7" fmla="*/ 4324002 h 6847447"/>
              <a:gd name="connsiteX8" fmla="*/ 11204451 w 12179303"/>
              <a:gd name="connsiteY8" fmla="*/ 4341772 h 6847447"/>
              <a:gd name="connsiteX9" fmla="*/ 11131464 w 12179303"/>
              <a:gd name="connsiteY9" fmla="*/ 4522019 h 6847447"/>
              <a:gd name="connsiteX10" fmla="*/ 10856652 w 12179303"/>
              <a:gd name="connsiteY10" fmla="*/ 4954228 h 6847447"/>
              <a:gd name="connsiteX11" fmla="*/ 10583745 w 12179303"/>
              <a:gd name="connsiteY11" fmla="*/ 5199211 h 6847447"/>
              <a:gd name="connsiteX12" fmla="*/ 10554550 w 12179303"/>
              <a:gd name="connsiteY12" fmla="*/ 5213174 h 6847447"/>
              <a:gd name="connsiteX13" fmla="*/ 10265775 w 12179303"/>
              <a:gd name="connsiteY13" fmla="*/ 5319163 h 6847447"/>
              <a:gd name="connsiteX14" fmla="*/ 10095049 w 12179303"/>
              <a:gd name="connsiteY14" fmla="*/ 5401670 h 6847447"/>
              <a:gd name="connsiteX15" fmla="*/ 9980174 w 12179303"/>
              <a:gd name="connsiteY15" fmla="*/ 5482908 h 6847447"/>
              <a:gd name="connsiteX16" fmla="*/ 9934478 w 12179303"/>
              <a:gd name="connsiteY16" fmla="*/ 5537490 h 6847447"/>
              <a:gd name="connsiteX17" fmla="*/ 9926227 w 12179303"/>
              <a:gd name="connsiteY17" fmla="*/ 5673309 h 6847447"/>
              <a:gd name="connsiteX18" fmla="*/ 9966846 w 12179303"/>
              <a:gd name="connsiteY18" fmla="*/ 5733602 h 6847447"/>
              <a:gd name="connsiteX19" fmla="*/ 10095684 w 12179303"/>
              <a:gd name="connsiteY19" fmla="*/ 5892270 h 6847447"/>
              <a:gd name="connsiteX20" fmla="*/ 10322261 w 12179303"/>
              <a:gd name="connsiteY20" fmla="*/ 6252762 h 6847447"/>
              <a:gd name="connsiteX21" fmla="*/ 10480928 w 12179303"/>
              <a:gd name="connsiteY21" fmla="*/ 6683702 h 6847447"/>
              <a:gd name="connsiteX22" fmla="*/ 10514565 w 12179303"/>
              <a:gd name="connsiteY22" fmla="*/ 6847447 h 6847447"/>
              <a:gd name="connsiteX23" fmla="*/ 5979219 w 12179303"/>
              <a:gd name="connsiteY23" fmla="*/ 6847447 h 6847447"/>
              <a:gd name="connsiteX24" fmla="*/ 5963987 w 12179303"/>
              <a:gd name="connsiteY24" fmla="*/ 6559942 h 6847447"/>
              <a:gd name="connsiteX25" fmla="*/ 5968430 w 12179303"/>
              <a:gd name="connsiteY25" fmla="*/ 6252127 h 6847447"/>
              <a:gd name="connsiteX26" fmla="*/ 5995721 w 12179303"/>
              <a:gd name="connsiteY26" fmla="*/ 5958910 h 6847447"/>
              <a:gd name="connsiteX27" fmla="*/ 6174063 w 12179303"/>
              <a:gd name="connsiteY27" fmla="*/ 5254427 h 6847447"/>
              <a:gd name="connsiteX28" fmla="*/ 6471088 w 12179303"/>
              <a:gd name="connsiteY28" fmla="*/ 4649587 h 6847447"/>
              <a:gd name="connsiteX29" fmla="*/ 6647526 w 12179303"/>
              <a:gd name="connsiteY29" fmla="*/ 4378584 h 6847447"/>
              <a:gd name="connsiteX30" fmla="*/ 6701473 w 12179303"/>
              <a:gd name="connsiteY30" fmla="*/ 4277037 h 6847447"/>
              <a:gd name="connsiteX31" fmla="*/ 6665932 w 12179303"/>
              <a:gd name="connsiteY31" fmla="*/ 4064422 h 6847447"/>
              <a:gd name="connsiteX32" fmla="*/ 6584694 w 12179303"/>
              <a:gd name="connsiteY32" fmla="*/ 3986358 h 6847447"/>
              <a:gd name="connsiteX33" fmla="*/ 6390485 w 12179303"/>
              <a:gd name="connsiteY33" fmla="*/ 3877829 h 6847447"/>
              <a:gd name="connsiteX34" fmla="*/ 6108692 w 12179303"/>
              <a:gd name="connsiteY34" fmla="*/ 3776282 h 6847447"/>
              <a:gd name="connsiteX35" fmla="*/ 5637133 w 12179303"/>
              <a:gd name="connsiteY35" fmla="*/ 3656964 h 6847447"/>
              <a:gd name="connsiteX36" fmla="*/ 5589533 w 12179303"/>
              <a:gd name="connsiteY36" fmla="*/ 3639194 h 6847447"/>
              <a:gd name="connsiteX37" fmla="*/ 5119242 w 12179303"/>
              <a:gd name="connsiteY37" fmla="*/ 3298376 h 6847447"/>
              <a:gd name="connsiteX38" fmla="*/ 4615315 w 12179303"/>
              <a:gd name="connsiteY38" fmla="*/ 2664342 h 6847447"/>
              <a:gd name="connsiteX39" fmla="*/ 4469976 w 12179303"/>
              <a:gd name="connsiteY39" fmla="*/ 2393338 h 6847447"/>
              <a:gd name="connsiteX40" fmla="*/ 4456013 w 12179303"/>
              <a:gd name="connsiteY40" fmla="*/ 2366682 h 6847447"/>
              <a:gd name="connsiteX41" fmla="*/ 4423011 w 12179303"/>
              <a:gd name="connsiteY41" fmla="*/ 2373028 h 6847447"/>
              <a:gd name="connsiteX42" fmla="*/ 4219281 w 12179303"/>
              <a:gd name="connsiteY42" fmla="*/ 2457440 h 6847447"/>
              <a:gd name="connsiteX43" fmla="*/ 3674735 w 12179303"/>
              <a:gd name="connsiteY43" fmla="*/ 2719558 h 6847447"/>
              <a:gd name="connsiteX44" fmla="*/ 3233005 w 12179303"/>
              <a:gd name="connsiteY44" fmla="*/ 2910593 h 6847447"/>
              <a:gd name="connsiteX45" fmla="*/ 2966444 w 12179303"/>
              <a:gd name="connsiteY45" fmla="*/ 2974060 h 6847447"/>
              <a:gd name="connsiteX46" fmla="*/ 2795084 w 12179303"/>
              <a:gd name="connsiteY46" fmla="*/ 2974695 h 6847447"/>
              <a:gd name="connsiteX47" fmla="*/ 2607221 w 12179303"/>
              <a:gd name="connsiteY47" fmla="*/ 2893457 h 6847447"/>
              <a:gd name="connsiteX48" fmla="*/ 2529792 w 12179303"/>
              <a:gd name="connsiteY48" fmla="*/ 2798892 h 6847447"/>
              <a:gd name="connsiteX49" fmla="*/ 2332410 w 12179303"/>
              <a:gd name="connsiteY49" fmla="*/ 2601509 h 6847447"/>
              <a:gd name="connsiteX50" fmla="*/ 2050617 w 12179303"/>
              <a:gd name="connsiteY50" fmla="*/ 2495520 h 6847447"/>
              <a:gd name="connsiteX51" fmla="*/ 1803730 w 12179303"/>
              <a:gd name="connsiteY51" fmla="*/ 2468229 h 6847447"/>
              <a:gd name="connsiteX52" fmla="*/ 1545420 w 12179303"/>
              <a:gd name="connsiteY52" fmla="*/ 2477114 h 6847447"/>
              <a:gd name="connsiteX53" fmla="*/ 1316939 w 12179303"/>
              <a:gd name="connsiteY53" fmla="*/ 2510117 h 6847447"/>
              <a:gd name="connsiteX54" fmla="*/ 1114479 w 12179303"/>
              <a:gd name="connsiteY54" fmla="*/ 2554544 h 6847447"/>
              <a:gd name="connsiteX55" fmla="*/ 903134 w 12179303"/>
              <a:gd name="connsiteY55" fmla="*/ 2616107 h 6847447"/>
              <a:gd name="connsiteX56" fmla="*/ 497581 w 12179303"/>
              <a:gd name="connsiteY56" fmla="*/ 2772870 h 6847447"/>
              <a:gd name="connsiteX57" fmla="*/ 0 w 12179303"/>
              <a:gd name="connsiteY57" fmla="*/ 3040701 h 684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79303" h="6847447">
                <a:moveTo>
                  <a:pt x="0" y="0"/>
                </a:moveTo>
                <a:lnTo>
                  <a:pt x="12179303" y="0"/>
                </a:lnTo>
                <a:lnTo>
                  <a:pt x="12179303" y="4607699"/>
                </a:lnTo>
                <a:cubicBezTo>
                  <a:pt x="12124722" y="4606430"/>
                  <a:pt x="12071410" y="4597545"/>
                  <a:pt x="12016194" y="4584851"/>
                </a:cubicBezTo>
                <a:cubicBezTo>
                  <a:pt x="11917185" y="4563272"/>
                  <a:pt x="11820715" y="4530904"/>
                  <a:pt x="11726149" y="4494093"/>
                </a:cubicBezTo>
                <a:cubicBezTo>
                  <a:pt x="11606832" y="4448397"/>
                  <a:pt x="11487514" y="4404605"/>
                  <a:pt x="11366292" y="4365255"/>
                </a:cubicBezTo>
                <a:cubicBezTo>
                  <a:pt x="11322500" y="4351293"/>
                  <a:pt x="11278073" y="4337330"/>
                  <a:pt x="11233012" y="4325906"/>
                </a:cubicBezTo>
                <a:cubicBezTo>
                  <a:pt x="11226030" y="4324002"/>
                  <a:pt x="11219048" y="4322098"/>
                  <a:pt x="11211433" y="4324002"/>
                </a:cubicBezTo>
                <a:cubicBezTo>
                  <a:pt x="11208894" y="4329714"/>
                  <a:pt x="11206355" y="4336061"/>
                  <a:pt x="11204451" y="4341772"/>
                </a:cubicBezTo>
                <a:cubicBezTo>
                  <a:pt x="11182873" y="4402701"/>
                  <a:pt x="11158755" y="4462995"/>
                  <a:pt x="11131464" y="4522019"/>
                </a:cubicBezTo>
                <a:cubicBezTo>
                  <a:pt x="11059747" y="4678782"/>
                  <a:pt x="10970258" y="4824121"/>
                  <a:pt x="10856652" y="4954228"/>
                </a:cubicBezTo>
                <a:cubicBezTo>
                  <a:pt x="10776050" y="5046890"/>
                  <a:pt x="10684657" y="5128762"/>
                  <a:pt x="10583745" y="5199211"/>
                </a:cubicBezTo>
                <a:cubicBezTo>
                  <a:pt x="10574225" y="5205558"/>
                  <a:pt x="10564705" y="5210000"/>
                  <a:pt x="10554550" y="5213174"/>
                </a:cubicBezTo>
                <a:cubicBezTo>
                  <a:pt x="10456811" y="5244907"/>
                  <a:pt x="10360341" y="5279179"/>
                  <a:pt x="10265775" y="5319163"/>
                </a:cubicBezTo>
                <a:cubicBezTo>
                  <a:pt x="10207386" y="5343915"/>
                  <a:pt x="10150266" y="5370572"/>
                  <a:pt x="10095049" y="5401670"/>
                </a:cubicBezTo>
                <a:cubicBezTo>
                  <a:pt x="10054430" y="5425153"/>
                  <a:pt x="10015081" y="5450540"/>
                  <a:pt x="9980174" y="5482908"/>
                </a:cubicBezTo>
                <a:cubicBezTo>
                  <a:pt x="9963039" y="5499409"/>
                  <a:pt x="9947172" y="5517180"/>
                  <a:pt x="9934478" y="5537490"/>
                </a:cubicBezTo>
                <a:cubicBezTo>
                  <a:pt x="9907187" y="5581282"/>
                  <a:pt x="9904648" y="5626343"/>
                  <a:pt x="9926227" y="5673309"/>
                </a:cubicBezTo>
                <a:cubicBezTo>
                  <a:pt x="9937016" y="5695522"/>
                  <a:pt x="9950980" y="5715197"/>
                  <a:pt x="9966846" y="5733602"/>
                </a:cubicBezTo>
                <a:cubicBezTo>
                  <a:pt x="10011273" y="5785011"/>
                  <a:pt x="10054430" y="5837688"/>
                  <a:pt x="10095684" y="5892270"/>
                </a:cubicBezTo>
                <a:cubicBezTo>
                  <a:pt x="10181364" y="6005875"/>
                  <a:pt x="10258160" y="6125193"/>
                  <a:pt x="10322261" y="6252762"/>
                </a:cubicBezTo>
                <a:cubicBezTo>
                  <a:pt x="10391440" y="6390485"/>
                  <a:pt x="10444752" y="6533920"/>
                  <a:pt x="10480928" y="6683702"/>
                </a:cubicBezTo>
                <a:cubicBezTo>
                  <a:pt x="10494256" y="6737649"/>
                  <a:pt x="10505681" y="6792230"/>
                  <a:pt x="10514565" y="6847447"/>
                </a:cubicBezTo>
                <a:lnTo>
                  <a:pt x="5979219" y="6847447"/>
                </a:lnTo>
                <a:cubicBezTo>
                  <a:pt x="5970969" y="6752247"/>
                  <a:pt x="5965891" y="6655776"/>
                  <a:pt x="5963987" y="6559942"/>
                </a:cubicBezTo>
                <a:cubicBezTo>
                  <a:pt x="5962084" y="6457125"/>
                  <a:pt x="5963353" y="6354309"/>
                  <a:pt x="5968430" y="6252127"/>
                </a:cubicBezTo>
                <a:cubicBezTo>
                  <a:pt x="5973508" y="6154388"/>
                  <a:pt x="5982393" y="6056649"/>
                  <a:pt x="5995721" y="5958910"/>
                </a:cubicBezTo>
                <a:cubicBezTo>
                  <a:pt x="6028089" y="5717101"/>
                  <a:pt x="6087748" y="5482273"/>
                  <a:pt x="6174063" y="5254427"/>
                </a:cubicBezTo>
                <a:cubicBezTo>
                  <a:pt x="6254031" y="5043082"/>
                  <a:pt x="6354944" y="4842527"/>
                  <a:pt x="6471088" y="4649587"/>
                </a:cubicBezTo>
                <a:cubicBezTo>
                  <a:pt x="6526939" y="4556926"/>
                  <a:pt x="6585963" y="4466802"/>
                  <a:pt x="6647526" y="4378584"/>
                </a:cubicBezTo>
                <a:cubicBezTo>
                  <a:pt x="6669740" y="4346850"/>
                  <a:pt x="6688780" y="4313847"/>
                  <a:pt x="6701473" y="4277037"/>
                </a:cubicBezTo>
                <a:cubicBezTo>
                  <a:pt x="6727495" y="4199607"/>
                  <a:pt x="6715436" y="4129158"/>
                  <a:pt x="6665932" y="4064422"/>
                </a:cubicBezTo>
                <a:cubicBezTo>
                  <a:pt x="6642449" y="4033958"/>
                  <a:pt x="6615158" y="4009206"/>
                  <a:pt x="6584694" y="3986358"/>
                </a:cubicBezTo>
                <a:cubicBezTo>
                  <a:pt x="6525035" y="3941931"/>
                  <a:pt x="6459029" y="3907659"/>
                  <a:pt x="6390485" y="3877829"/>
                </a:cubicBezTo>
                <a:cubicBezTo>
                  <a:pt x="6299093" y="3837210"/>
                  <a:pt x="6204527" y="3805477"/>
                  <a:pt x="6108692" y="3776282"/>
                </a:cubicBezTo>
                <a:cubicBezTo>
                  <a:pt x="5953198" y="3729317"/>
                  <a:pt x="5795800" y="3691871"/>
                  <a:pt x="5637133" y="3656964"/>
                </a:cubicBezTo>
                <a:cubicBezTo>
                  <a:pt x="5620631" y="3653156"/>
                  <a:pt x="5604764" y="3647444"/>
                  <a:pt x="5589533" y="3639194"/>
                </a:cubicBezTo>
                <a:cubicBezTo>
                  <a:pt x="5418806" y="3544628"/>
                  <a:pt x="5262043" y="3431022"/>
                  <a:pt x="5119242" y="3298376"/>
                </a:cubicBezTo>
                <a:cubicBezTo>
                  <a:pt x="4918687" y="3113053"/>
                  <a:pt x="4754308" y="2899169"/>
                  <a:pt x="4615315" y="2664342"/>
                </a:cubicBezTo>
                <a:cubicBezTo>
                  <a:pt x="4562638" y="2576123"/>
                  <a:pt x="4515038" y="2485365"/>
                  <a:pt x="4469976" y="2393338"/>
                </a:cubicBezTo>
                <a:cubicBezTo>
                  <a:pt x="4465533" y="2384453"/>
                  <a:pt x="4460456" y="2375567"/>
                  <a:pt x="4456013" y="2366682"/>
                </a:cubicBezTo>
                <a:cubicBezTo>
                  <a:pt x="4443955" y="2365413"/>
                  <a:pt x="4433165" y="2369220"/>
                  <a:pt x="4423011" y="2373028"/>
                </a:cubicBezTo>
                <a:cubicBezTo>
                  <a:pt x="4353831" y="2398415"/>
                  <a:pt x="4286557" y="2427610"/>
                  <a:pt x="4219281" y="2457440"/>
                </a:cubicBezTo>
                <a:cubicBezTo>
                  <a:pt x="4035227" y="2539312"/>
                  <a:pt x="3854347" y="2627531"/>
                  <a:pt x="3674735" y="2719558"/>
                </a:cubicBezTo>
                <a:cubicBezTo>
                  <a:pt x="3531300" y="2792545"/>
                  <a:pt x="3385961" y="2859820"/>
                  <a:pt x="3233005" y="2910593"/>
                </a:cubicBezTo>
                <a:cubicBezTo>
                  <a:pt x="3146056" y="2939788"/>
                  <a:pt x="3057837" y="2963271"/>
                  <a:pt x="2966444" y="2974060"/>
                </a:cubicBezTo>
                <a:cubicBezTo>
                  <a:pt x="2909324" y="2981042"/>
                  <a:pt x="2852204" y="2982946"/>
                  <a:pt x="2795084" y="2974695"/>
                </a:cubicBezTo>
                <a:cubicBezTo>
                  <a:pt x="2725270" y="2964540"/>
                  <a:pt x="2661803" y="2939788"/>
                  <a:pt x="2607221" y="2893457"/>
                </a:cubicBezTo>
                <a:cubicBezTo>
                  <a:pt x="2575488" y="2866801"/>
                  <a:pt x="2550736" y="2834433"/>
                  <a:pt x="2529792" y="2798892"/>
                </a:cubicBezTo>
                <a:cubicBezTo>
                  <a:pt x="2481557" y="2715750"/>
                  <a:pt x="2414282" y="2651014"/>
                  <a:pt x="2332410" y="2601509"/>
                </a:cubicBezTo>
                <a:cubicBezTo>
                  <a:pt x="2244825" y="2548197"/>
                  <a:pt x="2150260" y="2515829"/>
                  <a:pt x="2050617" y="2495520"/>
                </a:cubicBezTo>
                <a:cubicBezTo>
                  <a:pt x="1968744" y="2479018"/>
                  <a:pt x="1886872" y="2470767"/>
                  <a:pt x="1803730" y="2468229"/>
                </a:cubicBezTo>
                <a:cubicBezTo>
                  <a:pt x="1717415" y="2465690"/>
                  <a:pt x="1631735" y="2469498"/>
                  <a:pt x="1545420" y="2477114"/>
                </a:cubicBezTo>
                <a:cubicBezTo>
                  <a:pt x="1468625" y="2484096"/>
                  <a:pt x="1392464" y="2496154"/>
                  <a:pt x="1316939" y="2510117"/>
                </a:cubicBezTo>
                <a:cubicBezTo>
                  <a:pt x="1249029" y="2522176"/>
                  <a:pt x="1181754" y="2537408"/>
                  <a:pt x="1114479" y="2554544"/>
                </a:cubicBezTo>
                <a:cubicBezTo>
                  <a:pt x="1043396" y="2572949"/>
                  <a:pt x="972948" y="2593893"/>
                  <a:pt x="903134" y="2616107"/>
                </a:cubicBezTo>
                <a:cubicBezTo>
                  <a:pt x="765411" y="2660534"/>
                  <a:pt x="630227" y="2713211"/>
                  <a:pt x="497581" y="2772870"/>
                </a:cubicBezTo>
                <a:cubicBezTo>
                  <a:pt x="325585" y="2850935"/>
                  <a:pt x="159302" y="2939788"/>
                  <a:pt x="0" y="304070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838DC48-1722-18F5-817B-55A929626D90}"/>
              </a:ext>
            </a:extLst>
          </p:cNvPr>
          <p:cNvSpPr/>
          <p:nvPr userDrawn="1"/>
        </p:nvSpPr>
        <p:spPr>
          <a:xfrm>
            <a:off x="10848550" y="5330020"/>
            <a:ext cx="885189" cy="1055369"/>
          </a:xfrm>
          <a:custGeom>
            <a:avLst/>
            <a:gdLst>
              <a:gd name="connsiteX0" fmla="*/ 674370 w 885189"/>
              <a:gd name="connsiteY0" fmla="*/ 696595 h 1055369"/>
              <a:gd name="connsiteX1" fmla="*/ 885190 w 885189"/>
              <a:gd name="connsiteY1" fmla="*/ 696595 h 1055369"/>
              <a:gd name="connsiteX2" fmla="*/ 885190 w 885189"/>
              <a:gd name="connsiteY2" fmla="*/ 485775 h 1055369"/>
              <a:gd name="connsiteX3" fmla="*/ 779780 w 885189"/>
              <a:gd name="connsiteY3" fmla="*/ 485775 h 1055369"/>
              <a:gd name="connsiteX4" fmla="*/ 674370 w 885189"/>
              <a:gd name="connsiteY4" fmla="*/ 485775 h 1055369"/>
              <a:gd name="connsiteX5" fmla="*/ 674370 w 885189"/>
              <a:gd name="connsiteY5" fmla="*/ 696595 h 1055369"/>
              <a:gd name="connsiteX6" fmla="*/ 0 w 885189"/>
              <a:gd name="connsiteY6" fmla="*/ 1270 h 1055369"/>
              <a:gd name="connsiteX7" fmla="*/ 0 w 885189"/>
              <a:gd name="connsiteY7" fmla="*/ 359410 h 1055369"/>
              <a:gd name="connsiteX8" fmla="*/ 63500 w 885189"/>
              <a:gd name="connsiteY8" fmla="*/ 359410 h 1055369"/>
              <a:gd name="connsiteX9" fmla="*/ 63500 w 885189"/>
              <a:gd name="connsiteY9" fmla="*/ 349250 h 1055369"/>
              <a:gd name="connsiteX10" fmla="*/ 337185 w 885189"/>
              <a:gd name="connsiteY10" fmla="*/ 75565 h 1055369"/>
              <a:gd name="connsiteX11" fmla="*/ 347345 w 885189"/>
              <a:gd name="connsiteY11" fmla="*/ 75565 h 1055369"/>
              <a:gd name="connsiteX12" fmla="*/ 347345 w 885189"/>
              <a:gd name="connsiteY12" fmla="*/ 834390 h 1055369"/>
              <a:gd name="connsiteX13" fmla="*/ 200025 w 885189"/>
              <a:gd name="connsiteY13" fmla="*/ 981710 h 1055369"/>
              <a:gd name="connsiteX14" fmla="*/ 168275 w 885189"/>
              <a:gd name="connsiteY14" fmla="*/ 981710 h 1055369"/>
              <a:gd name="connsiteX15" fmla="*/ 168275 w 885189"/>
              <a:gd name="connsiteY15" fmla="*/ 1055370 h 1055369"/>
              <a:gd name="connsiteX16" fmla="*/ 716280 w 885189"/>
              <a:gd name="connsiteY16" fmla="*/ 1055370 h 1055369"/>
              <a:gd name="connsiteX17" fmla="*/ 716280 w 885189"/>
              <a:gd name="connsiteY17" fmla="*/ 981710 h 1055369"/>
              <a:gd name="connsiteX18" fmla="*/ 684530 w 885189"/>
              <a:gd name="connsiteY18" fmla="*/ 981710 h 1055369"/>
              <a:gd name="connsiteX19" fmla="*/ 537210 w 885189"/>
              <a:gd name="connsiteY19" fmla="*/ 834390 h 1055369"/>
              <a:gd name="connsiteX20" fmla="*/ 537210 w 885189"/>
              <a:gd name="connsiteY20" fmla="*/ 74295 h 1055369"/>
              <a:gd name="connsiteX21" fmla="*/ 547370 w 885189"/>
              <a:gd name="connsiteY21" fmla="*/ 74295 h 1055369"/>
              <a:gd name="connsiteX22" fmla="*/ 821055 w 885189"/>
              <a:gd name="connsiteY22" fmla="*/ 347980 h 1055369"/>
              <a:gd name="connsiteX23" fmla="*/ 821055 w 885189"/>
              <a:gd name="connsiteY23" fmla="*/ 358140 h 1055369"/>
              <a:gd name="connsiteX24" fmla="*/ 884555 w 885189"/>
              <a:gd name="connsiteY24" fmla="*/ 358140 h 1055369"/>
              <a:gd name="connsiteX25" fmla="*/ 884555 w 885189"/>
              <a:gd name="connsiteY25" fmla="*/ 0 h 1055369"/>
              <a:gd name="connsiteX26" fmla="*/ 0 w 885189"/>
              <a:gd name="connsiteY26" fmla="*/ 0 h 1055369"/>
              <a:gd name="connsiteX27" fmla="*/ 210820 w 885189"/>
              <a:gd name="connsiteY27" fmla="*/ 696595 h 1055369"/>
              <a:gd name="connsiteX28" fmla="*/ 0 w 885189"/>
              <a:gd name="connsiteY28" fmla="*/ 696595 h 1055369"/>
              <a:gd name="connsiteX29" fmla="*/ 0 w 885189"/>
              <a:gd name="connsiteY29" fmla="*/ 485775 h 1055369"/>
              <a:gd name="connsiteX30" fmla="*/ 105410 w 885189"/>
              <a:gd name="connsiteY30" fmla="*/ 485775 h 1055369"/>
              <a:gd name="connsiteX31" fmla="*/ 210185 w 885189"/>
              <a:gd name="connsiteY31" fmla="*/ 485775 h 1055369"/>
              <a:gd name="connsiteX32" fmla="*/ 210820 w 885189"/>
              <a:gd name="connsiteY32" fmla="*/ 696595 h 105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5189" h="1055369">
                <a:moveTo>
                  <a:pt x="674370" y="696595"/>
                </a:moveTo>
                <a:lnTo>
                  <a:pt x="885190" y="696595"/>
                </a:lnTo>
                <a:lnTo>
                  <a:pt x="885190" y="485775"/>
                </a:lnTo>
                <a:lnTo>
                  <a:pt x="779780" y="485775"/>
                </a:lnTo>
                <a:lnTo>
                  <a:pt x="674370" y="485775"/>
                </a:lnTo>
                <a:lnTo>
                  <a:pt x="674370" y="696595"/>
                </a:lnTo>
                <a:close/>
                <a:moveTo>
                  <a:pt x="0" y="1270"/>
                </a:moveTo>
                <a:lnTo>
                  <a:pt x="0" y="359410"/>
                </a:lnTo>
                <a:lnTo>
                  <a:pt x="63500" y="359410"/>
                </a:lnTo>
                <a:lnTo>
                  <a:pt x="63500" y="349250"/>
                </a:lnTo>
                <a:cubicBezTo>
                  <a:pt x="63500" y="180340"/>
                  <a:pt x="158115" y="75565"/>
                  <a:pt x="337185" y="75565"/>
                </a:cubicBezTo>
                <a:lnTo>
                  <a:pt x="347345" y="75565"/>
                </a:lnTo>
                <a:lnTo>
                  <a:pt x="347345" y="834390"/>
                </a:lnTo>
                <a:cubicBezTo>
                  <a:pt x="347345" y="939800"/>
                  <a:pt x="305435" y="981710"/>
                  <a:pt x="200025" y="981710"/>
                </a:cubicBezTo>
                <a:lnTo>
                  <a:pt x="168275" y="981710"/>
                </a:lnTo>
                <a:lnTo>
                  <a:pt x="168275" y="1055370"/>
                </a:lnTo>
                <a:lnTo>
                  <a:pt x="716280" y="1055370"/>
                </a:lnTo>
                <a:lnTo>
                  <a:pt x="716280" y="981710"/>
                </a:lnTo>
                <a:lnTo>
                  <a:pt x="684530" y="981710"/>
                </a:lnTo>
                <a:cubicBezTo>
                  <a:pt x="579120" y="981710"/>
                  <a:pt x="537210" y="939800"/>
                  <a:pt x="537210" y="834390"/>
                </a:cubicBezTo>
                <a:lnTo>
                  <a:pt x="537210" y="74295"/>
                </a:lnTo>
                <a:lnTo>
                  <a:pt x="547370" y="74295"/>
                </a:lnTo>
                <a:cubicBezTo>
                  <a:pt x="726440" y="74295"/>
                  <a:pt x="821055" y="179705"/>
                  <a:pt x="821055" y="347980"/>
                </a:cubicBezTo>
                <a:lnTo>
                  <a:pt x="821055" y="358140"/>
                </a:lnTo>
                <a:lnTo>
                  <a:pt x="884555" y="358140"/>
                </a:lnTo>
                <a:lnTo>
                  <a:pt x="884555" y="0"/>
                </a:lnTo>
                <a:lnTo>
                  <a:pt x="0" y="0"/>
                </a:lnTo>
                <a:close/>
                <a:moveTo>
                  <a:pt x="210820" y="696595"/>
                </a:moveTo>
                <a:lnTo>
                  <a:pt x="0" y="696595"/>
                </a:lnTo>
                <a:lnTo>
                  <a:pt x="0" y="485775"/>
                </a:lnTo>
                <a:lnTo>
                  <a:pt x="105410" y="485775"/>
                </a:lnTo>
                <a:lnTo>
                  <a:pt x="210185" y="485775"/>
                </a:lnTo>
                <a:lnTo>
                  <a:pt x="210820" y="696595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B9C49B3-F2D2-787C-1435-9A4F7457AC3C}"/>
              </a:ext>
            </a:extLst>
          </p:cNvPr>
          <p:cNvSpPr txBox="1"/>
          <p:nvPr userDrawn="1"/>
        </p:nvSpPr>
        <p:spPr>
          <a:xfrm>
            <a:off x="421400" y="4033870"/>
            <a:ext cx="2751619" cy="731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tx2"/>
              </a:buClr>
              <a:buSzPct val="100000"/>
            </a:pPr>
            <a:r>
              <a:rPr lang="pl-PL" sz="4800" dirty="0">
                <a:solidFill>
                  <a:schemeClr val="bg1"/>
                </a:solidFill>
                <a:latin typeface="+mj-lt"/>
              </a:rPr>
              <a:t>T Business</a:t>
            </a:r>
          </a:p>
        </p:txBody>
      </p:sp>
    </p:spTree>
    <p:extLst>
      <p:ext uri="{BB962C8B-B14F-4D97-AF65-F5344CB8AC3E}">
        <p14:creationId xmlns:p14="http://schemas.microsoft.com/office/powerpoint/2010/main" val="3035590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pink paper&#10;&#10;Description automatically generated with medium confidence">
            <a:extLst>
              <a:ext uri="{FF2B5EF4-FFF2-40B4-BE49-F238E27FC236}">
                <a16:creationId xmlns:a16="http://schemas.microsoft.com/office/drawing/2014/main" id="{7B83526B-DBE6-3848-A5B7-E6DC45D9E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85016" cy="6854072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2FC99BDA-0D80-9836-871F-A46CE4541FBE}"/>
              </a:ext>
            </a:extLst>
          </p:cNvPr>
          <p:cNvSpPr/>
          <p:nvPr/>
        </p:nvSpPr>
        <p:spPr>
          <a:xfrm>
            <a:off x="634" y="2538"/>
            <a:ext cx="12185650" cy="6854428"/>
          </a:xfrm>
          <a:custGeom>
            <a:avLst/>
            <a:gdLst>
              <a:gd name="connsiteX0" fmla="*/ 12185650 w 12185650"/>
              <a:gd name="connsiteY0" fmla="*/ 6854428 h 6854428"/>
              <a:gd name="connsiteX1" fmla="*/ 12185650 w 12185650"/>
              <a:gd name="connsiteY1" fmla="*/ 0 h 6854428"/>
              <a:gd name="connsiteX2" fmla="*/ 0 w 12185650"/>
              <a:gd name="connsiteY2" fmla="*/ 0 h 68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5650" h="6854428">
                <a:moveTo>
                  <a:pt x="12185650" y="6854428"/>
                </a:moveTo>
                <a:lnTo>
                  <a:pt x="12185650" y="0"/>
                </a:lnTo>
                <a:lnTo>
                  <a:pt x="0" y="0"/>
                </a:lnTo>
              </a:path>
            </a:pathLst>
          </a:custGeom>
          <a:noFill/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1127448" y="1268760"/>
            <a:ext cx="4824000" cy="500728"/>
          </a:xfrm>
        </p:spPr>
        <p:txBody>
          <a:bodyPr lIns="0" anchor="t" anchorCtr="0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Agenda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AC76C1-32FC-976A-C2DD-0D28FA1C9CF1}"/>
              </a:ext>
            </a:extLst>
          </p:cNvPr>
          <p:cNvSpPr/>
          <p:nvPr/>
        </p:nvSpPr>
        <p:spPr>
          <a:xfrm flipH="1"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7E91DE5-ECC7-317D-67D2-44FD0ED0A0D3}"/>
              </a:ext>
            </a:extLst>
          </p:cNvPr>
          <p:cNvSpPr/>
          <p:nvPr/>
        </p:nvSpPr>
        <p:spPr>
          <a:xfrm flipH="1"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786172-553F-15B9-414B-5B7F457F0D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9408369" y="0"/>
            <a:ext cx="2784902" cy="6854825"/>
          </a:xfrm>
          <a:custGeom>
            <a:avLst/>
            <a:gdLst>
              <a:gd name="connsiteX0" fmla="*/ 2497455 w 2728595"/>
              <a:gd name="connsiteY0" fmla="*/ 4966335 h 6854825"/>
              <a:gd name="connsiteX1" fmla="*/ 2620010 w 2728595"/>
              <a:gd name="connsiteY1" fmla="*/ 4979035 h 6854825"/>
              <a:gd name="connsiteX2" fmla="*/ 2727325 w 2728595"/>
              <a:gd name="connsiteY2" fmla="*/ 5031740 h 6854825"/>
              <a:gd name="connsiteX3" fmla="*/ 2727325 w 2728595"/>
              <a:gd name="connsiteY3" fmla="*/ 6854825 h 6854825"/>
              <a:gd name="connsiteX4" fmla="*/ 694055 w 2728595"/>
              <a:gd name="connsiteY4" fmla="*/ 6854825 h 6854825"/>
              <a:gd name="connsiteX5" fmla="*/ 711200 w 2728595"/>
              <a:gd name="connsiteY5" fmla="*/ 6851015 h 6854825"/>
              <a:gd name="connsiteX6" fmla="*/ 1294765 w 2728595"/>
              <a:gd name="connsiteY6" fmla="*/ 6685915 h 6854825"/>
              <a:gd name="connsiteX7" fmla="*/ 1702435 w 2728595"/>
              <a:gd name="connsiteY7" fmla="*/ 6494145 h 6854825"/>
              <a:gd name="connsiteX8" fmla="*/ 1877695 w 2728595"/>
              <a:gd name="connsiteY8" fmla="*/ 6348095 h 6854825"/>
              <a:gd name="connsiteX9" fmla="*/ 1979295 w 2728595"/>
              <a:gd name="connsiteY9" fmla="*/ 5923280 h 6854825"/>
              <a:gd name="connsiteX10" fmla="*/ 1885315 w 2728595"/>
              <a:gd name="connsiteY10" fmla="*/ 5709920 h 6854825"/>
              <a:gd name="connsiteX11" fmla="*/ 1612900 w 2728595"/>
              <a:gd name="connsiteY11" fmla="*/ 5224780 h 6854825"/>
              <a:gd name="connsiteX12" fmla="*/ 1971040 w 2728595"/>
              <a:gd name="connsiteY12" fmla="*/ 5095240 h 6854825"/>
              <a:gd name="connsiteX13" fmla="*/ 2301875 w 2728595"/>
              <a:gd name="connsiteY13" fmla="*/ 4991735 h 6854825"/>
              <a:gd name="connsiteX14" fmla="*/ 2497455 w 2728595"/>
              <a:gd name="connsiteY14" fmla="*/ 4966335 h 6854825"/>
              <a:gd name="connsiteX15" fmla="*/ 0 w 2728595"/>
              <a:gd name="connsiteY15" fmla="*/ 0 h 6854825"/>
              <a:gd name="connsiteX16" fmla="*/ 2728595 w 2728595"/>
              <a:gd name="connsiteY16" fmla="*/ 0 h 6854825"/>
              <a:gd name="connsiteX17" fmla="*/ 2728595 w 2728595"/>
              <a:gd name="connsiteY17" fmla="*/ 1297940 h 6854825"/>
              <a:gd name="connsiteX18" fmla="*/ 2719070 w 2728595"/>
              <a:gd name="connsiteY18" fmla="*/ 1299845 h 6854825"/>
              <a:gd name="connsiteX19" fmla="*/ 2613025 w 2728595"/>
              <a:gd name="connsiteY19" fmla="*/ 1315085 h 6854825"/>
              <a:gd name="connsiteX20" fmla="*/ 2501900 w 2728595"/>
              <a:gd name="connsiteY20" fmla="*/ 1353820 h 6854825"/>
              <a:gd name="connsiteX21" fmla="*/ 2422525 w 2728595"/>
              <a:gd name="connsiteY21" fmla="*/ 1426845 h 6854825"/>
              <a:gd name="connsiteX22" fmla="*/ 2356485 w 2728595"/>
              <a:gd name="connsiteY22" fmla="*/ 1522730 h 6854825"/>
              <a:gd name="connsiteX23" fmla="*/ 2046605 w 2728595"/>
              <a:gd name="connsiteY23" fmla="*/ 1802130 h 6854825"/>
              <a:gd name="connsiteX24" fmla="*/ 1958975 w 2728595"/>
              <a:gd name="connsiteY24" fmla="*/ 1849120 h 6854825"/>
              <a:gd name="connsiteX25" fmla="*/ 1941195 w 2728595"/>
              <a:gd name="connsiteY25" fmla="*/ 1853565 h 6854825"/>
              <a:gd name="connsiteX26" fmla="*/ 1887855 w 2728595"/>
              <a:gd name="connsiteY26" fmla="*/ 1846580 h 6854825"/>
              <a:gd name="connsiteX27" fmla="*/ 1743075 w 2728595"/>
              <a:gd name="connsiteY27" fmla="*/ 1830070 h 6854825"/>
              <a:gd name="connsiteX28" fmla="*/ 1597660 w 2728595"/>
              <a:gd name="connsiteY28" fmla="*/ 1817370 h 6854825"/>
              <a:gd name="connsiteX29" fmla="*/ 1402080 w 2728595"/>
              <a:gd name="connsiteY29" fmla="*/ 1804035 h 6854825"/>
              <a:gd name="connsiteX30" fmla="*/ 1198880 w 2728595"/>
              <a:gd name="connsiteY30" fmla="*/ 1797050 h 6854825"/>
              <a:gd name="connsiteX31" fmla="*/ 903605 w 2728595"/>
              <a:gd name="connsiteY31" fmla="*/ 1802130 h 6854825"/>
              <a:gd name="connsiteX32" fmla="*/ 779780 w 2728595"/>
              <a:gd name="connsiteY32" fmla="*/ 1814830 h 6854825"/>
              <a:gd name="connsiteX33" fmla="*/ 814705 w 2728595"/>
              <a:gd name="connsiteY33" fmla="*/ 1209040 h 6854825"/>
              <a:gd name="connsiteX34" fmla="*/ 911860 w 2728595"/>
              <a:gd name="connsiteY34" fmla="*/ 472440 h 6854825"/>
              <a:gd name="connsiteX35" fmla="*/ 917575 w 2728595"/>
              <a:gd name="connsiteY35" fmla="*/ 436245 h 6854825"/>
              <a:gd name="connsiteX36" fmla="*/ 879475 w 2728595"/>
              <a:gd name="connsiteY36" fmla="*/ 318135 h 6854825"/>
              <a:gd name="connsiteX37" fmla="*/ 806450 w 2728595"/>
              <a:gd name="connsiteY37" fmla="*/ 260350 h 6854825"/>
              <a:gd name="connsiteX38" fmla="*/ 595630 w 2728595"/>
              <a:gd name="connsiteY38" fmla="*/ 161290 h 6854825"/>
              <a:gd name="connsiteX39" fmla="*/ 207010 w 2728595"/>
              <a:gd name="connsiteY39" fmla="*/ 47625 h 6854825"/>
              <a:gd name="connsiteX40" fmla="*/ 0 w 2728595"/>
              <a:gd name="connsiteY40" fmla="*/ 0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28595" h="6854825">
                <a:moveTo>
                  <a:pt x="2497455" y="4966335"/>
                </a:moveTo>
                <a:cubicBezTo>
                  <a:pt x="2538730" y="4966335"/>
                  <a:pt x="2580005" y="4968875"/>
                  <a:pt x="2620010" y="4979035"/>
                </a:cubicBezTo>
                <a:cubicBezTo>
                  <a:pt x="2660015" y="4989195"/>
                  <a:pt x="2696210" y="5006340"/>
                  <a:pt x="2727325" y="5031740"/>
                </a:cubicBezTo>
                <a:lnTo>
                  <a:pt x="2727325" y="6854825"/>
                </a:lnTo>
                <a:lnTo>
                  <a:pt x="694055" y="6854825"/>
                </a:lnTo>
                <a:cubicBezTo>
                  <a:pt x="699770" y="6853556"/>
                  <a:pt x="705485" y="6852285"/>
                  <a:pt x="711200" y="6851015"/>
                </a:cubicBezTo>
                <a:cubicBezTo>
                  <a:pt x="908050" y="6805931"/>
                  <a:pt x="1103630" y="6753860"/>
                  <a:pt x="1294765" y="6685915"/>
                </a:cubicBezTo>
                <a:cubicBezTo>
                  <a:pt x="1437005" y="6635750"/>
                  <a:pt x="1574800" y="6576060"/>
                  <a:pt x="1702435" y="6494145"/>
                </a:cubicBezTo>
                <a:cubicBezTo>
                  <a:pt x="1767205" y="6452870"/>
                  <a:pt x="1826895" y="6405245"/>
                  <a:pt x="1877695" y="6348095"/>
                </a:cubicBezTo>
                <a:cubicBezTo>
                  <a:pt x="1987550" y="6224270"/>
                  <a:pt x="2021840" y="6083300"/>
                  <a:pt x="1979295" y="5923280"/>
                </a:cubicBezTo>
                <a:cubicBezTo>
                  <a:pt x="1958975" y="5847080"/>
                  <a:pt x="1925320" y="5777230"/>
                  <a:pt x="1885315" y="5709920"/>
                </a:cubicBezTo>
                <a:cubicBezTo>
                  <a:pt x="1790065" y="5550535"/>
                  <a:pt x="1699260" y="5389245"/>
                  <a:pt x="1612900" y="5224780"/>
                </a:cubicBezTo>
                <a:cubicBezTo>
                  <a:pt x="1733550" y="5184775"/>
                  <a:pt x="1852930" y="5140960"/>
                  <a:pt x="1971040" y="5095240"/>
                </a:cubicBezTo>
                <a:cubicBezTo>
                  <a:pt x="2078990" y="5053965"/>
                  <a:pt x="2188845" y="5017135"/>
                  <a:pt x="2301875" y="4991735"/>
                </a:cubicBezTo>
                <a:cubicBezTo>
                  <a:pt x="2366010" y="4977130"/>
                  <a:pt x="2431415" y="4966970"/>
                  <a:pt x="2497455" y="4966335"/>
                </a:cubicBezTo>
                <a:close/>
                <a:moveTo>
                  <a:pt x="0" y="0"/>
                </a:moveTo>
                <a:lnTo>
                  <a:pt x="2728595" y="0"/>
                </a:lnTo>
                <a:lnTo>
                  <a:pt x="2728595" y="1297940"/>
                </a:lnTo>
                <a:cubicBezTo>
                  <a:pt x="2725420" y="1298575"/>
                  <a:pt x="2722245" y="1299210"/>
                  <a:pt x="2719070" y="1299845"/>
                </a:cubicBezTo>
                <a:cubicBezTo>
                  <a:pt x="2683510" y="1303655"/>
                  <a:pt x="2647950" y="1307465"/>
                  <a:pt x="2613025" y="1315085"/>
                </a:cubicBezTo>
                <a:cubicBezTo>
                  <a:pt x="2574290" y="1323340"/>
                  <a:pt x="2536825" y="1334770"/>
                  <a:pt x="2501900" y="1353820"/>
                </a:cubicBezTo>
                <a:cubicBezTo>
                  <a:pt x="2469515" y="1371600"/>
                  <a:pt x="2442210" y="1395095"/>
                  <a:pt x="2422525" y="1426845"/>
                </a:cubicBezTo>
                <a:cubicBezTo>
                  <a:pt x="2402205" y="1459865"/>
                  <a:pt x="2379980" y="1491615"/>
                  <a:pt x="2356485" y="1522730"/>
                </a:cubicBezTo>
                <a:cubicBezTo>
                  <a:pt x="2270760" y="1635760"/>
                  <a:pt x="2168525" y="1729740"/>
                  <a:pt x="2046605" y="1802130"/>
                </a:cubicBezTo>
                <a:cubicBezTo>
                  <a:pt x="2018030" y="1818640"/>
                  <a:pt x="1988185" y="1833245"/>
                  <a:pt x="1958975" y="1849120"/>
                </a:cubicBezTo>
                <a:cubicBezTo>
                  <a:pt x="1953260" y="1852295"/>
                  <a:pt x="1948180" y="1854835"/>
                  <a:pt x="1941195" y="1853565"/>
                </a:cubicBezTo>
                <a:cubicBezTo>
                  <a:pt x="1923415" y="1851025"/>
                  <a:pt x="1905635" y="1848485"/>
                  <a:pt x="1887855" y="1846580"/>
                </a:cubicBezTo>
                <a:cubicBezTo>
                  <a:pt x="1839595" y="1840865"/>
                  <a:pt x="1791335" y="1835150"/>
                  <a:pt x="1743075" y="1830070"/>
                </a:cubicBezTo>
                <a:cubicBezTo>
                  <a:pt x="1694815" y="1824990"/>
                  <a:pt x="1645920" y="1821180"/>
                  <a:pt x="1597660" y="1817370"/>
                </a:cubicBezTo>
                <a:cubicBezTo>
                  <a:pt x="1532255" y="1812290"/>
                  <a:pt x="1467485" y="1807210"/>
                  <a:pt x="1402080" y="1804035"/>
                </a:cubicBezTo>
                <a:cubicBezTo>
                  <a:pt x="1334135" y="1800860"/>
                  <a:pt x="1266825" y="1798955"/>
                  <a:pt x="1198880" y="1797050"/>
                </a:cubicBezTo>
                <a:cubicBezTo>
                  <a:pt x="1100455" y="1794510"/>
                  <a:pt x="1002030" y="1795780"/>
                  <a:pt x="903605" y="1802130"/>
                </a:cubicBezTo>
                <a:cubicBezTo>
                  <a:pt x="862330" y="1804670"/>
                  <a:pt x="821055" y="1808480"/>
                  <a:pt x="779780" y="1814830"/>
                </a:cubicBezTo>
                <a:cubicBezTo>
                  <a:pt x="784225" y="1612265"/>
                  <a:pt x="796290" y="1410335"/>
                  <a:pt x="814705" y="1209040"/>
                </a:cubicBezTo>
                <a:cubicBezTo>
                  <a:pt x="837565" y="962025"/>
                  <a:pt x="869950" y="716280"/>
                  <a:pt x="911860" y="472440"/>
                </a:cubicBezTo>
                <a:cubicBezTo>
                  <a:pt x="913765" y="460375"/>
                  <a:pt x="915670" y="448310"/>
                  <a:pt x="917575" y="436245"/>
                </a:cubicBezTo>
                <a:cubicBezTo>
                  <a:pt x="925830" y="389890"/>
                  <a:pt x="913130" y="349885"/>
                  <a:pt x="879475" y="318135"/>
                </a:cubicBezTo>
                <a:cubicBezTo>
                  <a:pt x="856615" y="297180"/>
                  <a:pt x="832485" y="277495"/>
                  <a:pt x="806450" y="260350"/>
                </a:cubicBezTo>
                <a:cubicBezTo>
                  <a:pt x="741045" y="217170"/>
                  <a:pt x="668655" y="187960"/>
                  <a:pt x="595630" y="161290"/>
                </a:cubicBezTo>
                <a:cubicBezTo>
                  <a:pt x="468630" y="114935"/>
                  <a:pt x="338455" y="79375"/>
                  <a:pt x="207010" y="47625"/>
                </a:cubicBezTo>
                <a:cubicBezTo>
                  <a:pt x="137795" y="31115"/>
                  <a:pt x="69215" y="15240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CB2A51F-9A8D-55E7-9627-C23E0ED886C3}"/>
              </a:ext>
            </a:extLst>
          </p:cNvPr>
          <p:cNvSpPr/>
          <p:nvPr/>
        </p:nvSpPr>
        <p:spPr>
          <a:xfrm flipH="1">
            <a:off x="-634" y="2538"/>
            <a:ext cx="12185650" cy="6854428"/>
          </a:xfrm>
          <a:custGeom>
            <a:avLst/>
            <a:gdLst>
              <a:gd name="connsiteX0" fmla="*/ 12185650 w 12185650"/>
              <a:gd name="connsiteY0" fmla="*/ 6854428 h 6854428"/>
              <a:gd name="connsiteX1" fmla="*/ 12185650 w 12185650"/>
              <a:gd name="connsiteY1" fmla="*/ 0 h 6854428"/>
              <a:gd name="connsiteX2" fmla="*/ 0 w 12185650"/>
              <a:gd name="connsiteY2" fmla="*/ 0 h 68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5650" h="6854428">
                <a:moveTo>
                  <a:pt x="12185650" y="6854428"/>
                </a:moveTo>
                <a:lnTo>
                  <a:pt x="12185650" y="0"/>
                </a:lnTo>
                <a:lnTo>
                  <a:pt x="0" y="0"/>
                </a:lnTo>
              </a:path>
            </a:pathLst>
          </a:custGeom>
          <a:noFill/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319CB04C-A7C2-D0BB-F0C7-32F18CBBF010}"/>
              </a:ext>
            </a:extLst>
          </p:cNvPr>
          <p:cNvSpPr/>
          <p:nvPr/>
        </p:nvSpPr>
        <p:spPr>
          <a:xfrm flipH="1">
            <a:off x="10704512" y="2911076"/>
            <a:ext cx="871355" cy="1036995"/>
          </a:xfrm>
          <a:custGeom>
            <a:avLst/>
            <a:gdLst>
              <a:gd name="connsiteX0" fmla="*/ 663830 w 871355"/>
              <a:gd name="connsiteY0" fmla="*/ 684138 h 1036995"/>
              <a:gd name="connsiteX1" fmla="*/ 871356 w 871355"/>
              <a:gd name="connsiteY1" fmla="*/ 684138 h 1036995"/>
              <a:gd name="connsiteX2" fmla="*/ 871356 w 871355"/>
              <a:gd name="connsiteY2" fmla="*/ 476612 h 1036995"/>
              <a:gd name="connsiteX3" fmla="*/ 767910 w 871355"/>
              <a:gd name="connsiteY3" fmla="*/ 476612 h 1036995"/>
              <a:gd name="connsiteX4" fmla="*/ 664464 w 871355"/>
              <a:gd name="connsiteY4" fmla="*/ 476612 h 1036995"/>
              <a:gd name="connsiteX5" fmla="*/ 663830 w 871355"/>
              <a:gd name="connsiteY5" fmla="*/ 684138 h 1036995"/>
              <a:gd name="connsiteX6" fmla="*/ 635 w 871355"/>
              <a:gd name="connsiteY6" fmla="*/ 634 h 1036995"/>
              <a:gd name="connsiteX7" fmla="*/ 635 w 871355"/>
              <a:gd name="connsiteY7" fmla="*/ 352858 h 1036995"/>
              <a:gd name="connsiteX8" fmla="*/ 62829 w 871355"/>
              <a:gd name="connsiteY8" fmla="*/ 352858 h 1036995"/>
              <a:gd name="connsiteX9" fmla="*/ 62829 w 871355"/>
              <a:gd name="connsiteY9" fmla="*/ 342704 h 1036995"/>
              <a:gd name="connsiteX10" fmla="*/ 331915 w 871355"/>
              <a:gd name="connsiteY10" fmla="*/ 73618 h 1036995"/>
              <a:gd name="connsiteX11" fmla="*/ 342069 w 871355"/>
              <a:gd name="connsiteY11" fmla="*/ 73618 h 1036995"/>
              <a:gd name="connsiteX12" fmla="*/ 342069 w 871355"/>
              <a:gd name="connsiteY12" fmla="*/ 819315 h 1036995"/>
              <a:gd name="connsiteX13" fmla="*/ 196737 w 871355"/>
              <a:gd name="connsiteY13" fmla="*/ 964647 h 1036995"/>
              <a:gd name="connsiteX14" fmla="*/ 165640 w 871355"/>
              <a:gd name="connsiteY14" fmla="*/ 964647 h 1036995"/>
              <a:gd name="connsiteX15" fmla="*/ 165640 w 871355"/>
              <a:gd name="connsiteY15" fmla="*/ 1036996 h 1036995"/>
              <a:gd name="connsiteX16" fmla="*/ 704446 w 871355"/>
              <a:gd name="connsiteY16" fmla="*/ 1036996 h 1036995"/>
              <a:gd name="connsiteX17" fmla="*/ 704446 w 871355"/>
              <a:gd name="connsiteY17" fmla="*/ 964647 h 1036995"/>
              <a:gd name="connsiteX18" fmla="*/ 673349 w 871355"/>
              <a:gd name="connsiteY18" fmla="*/ 964647 h 1036995"/>
              <a:gd name="connsiteX19" fmla="*/ 528017 w 871355"/>
              <a:gd name="connsiteY19" fmla="*/ 819315 h 1036995"/>
              <a:gd name="connsiteX20" fmla="*/ 528017 w 871355"/>
              <a:gd name="connsiteY20" fmla="*/ 72983 h 1036995"/>
              <a:gd name="connsiteX21" fmla="*/ 538172 w 871355"/>
              <a:gd name="connsiteY21" fmla="*/ 72983 h 1036995"/>
              <a:gd name="connsiteX22" fmla="*/ 807257 w 871355"/>
              <a:gd name="connsiteY22" fmla="*/ 342069 h 1036995"/>
              <a:gd name="connsiteX23" fmla="*/ 807257 w 871355"/>
              <a:gd name="connsiteY23" fmla="*/ 352223 h 1036995"/>
              <a:gd name="connsiteX24" fmla="*/ 869452 w 871355"/>
              <a:gd name="connsiteY24" fmla="*/ 352223 h 1036995"/>
              <a:gd name="connsiteX25" fmla="*/ 869452 w 871355"/>
              <a:gd name="connsiteY25" fmla="*/ 0 h 1036995"/>
              <a:gd name="connsiteX26" fmla="*/ 635 w 871355"/>
              <a:gd name="connsiteY26" fmla="*/ 0 h 1036995"/>
              <a:gd name="connsiteX27" fmla="*/ 207526 w 871355"/>
              <a:gd name="connsiteY27" fmla="*/ 684138 h 1036995"/>
              <a:gd name="connsiteX28" fmla="*/ 0 w 871355"/>
              <a:gd name="connsiteY28" fmla="*/ 684138 h 1036995"/>
              <a:gd name="connsiteX29" fmla="*/ 0 w 871355"/>
              <a:gd name="connsiteY29" fmla="*/ 476612 h 1036995"/>
              <a:gd name="connsiteX30" fmla="*/ 103446 w 871355"/>
              <a:gd name="connsiteY30" fmla="*/ 476612 h 1036995"/>
              <a:gd name="connsiteX31" fmla="*/ 206891 w 871355"/>
              <a:gd name="connsiteY31" fmla="*/ 476612 h 1036995"/>
              <a:gd name="connsiteX32" fmla="*/ 207526 w 871355"/>
              <a:gd name="connsiteY32" fmla="*/ 684138 h 103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71355" h="1036995">
                <a:moveTo>
                  <a:pt x="663830" y="684138"/>
                </a:moveTo>
                <a:lnTo>
                  <a:pt x="871356" y="684138"/>
                </a:lnTo>
                <a:lnTo>
                  <a:pt x="871356" y="476612"/>
                </a:lnTo>
                <a:lnTo>
                  <a:pt x="767910" y="476612"/>
                </a:lnTo>
                <a:lnTo>
                  <a:pt x="664464" y="476612"/>
                </a:lnTo>
                <a:lnTo>
                  <a:pt x="663830" y="684138"/>
                </a:lnTo>
                <a:close/>
                <a:moveTo>
                  <a:pt x="635" y="634"/>
                </a:moveTo>
                <a:lnTo>
                  <a:pt x="635" y="352858"/>
                </a:lnTo>
                <a:lnTo>
                  <a:pt x="62829" y="352858"/>
                </a:lnTo>
                <a:lnTo>
                  <a:pt x="62829" y="342704"/>
                </a:lnTo>
                <a:cubicBezTo>
                  <a:pt x="62829" y="177063"/>
                  <a:pt x="156121" y="73618"/>
                  <a:pt x="331915" y="73618"/>
                </a:cubicBezTo>
                <a:lnTo>
                  <a:pt x="342069" y="73618"/>
                </a:lnTo>
                <a:lnTo>
                  <a:pt x="342069" y="819315"/>
                </a:lnTo>
                <a:cubicBezTo>
                  <a:pt x="342069" y="922761"/>
                  <a:pt x="300818" y="964647"/>
                  <a:pt x="196737" y="964647"/>
                </a:cubicBezTo>
                <a:lnTo>
                  <a:pt x="165640" y="964647"/>
                </a:lnTo>
                <a:lnTo>
                  <a:pt x="165640" y="1036996"/>
                </a:lnTo>
                <a:lnTo>
                  <a:pt x="704446" y="1036996"/>
                </a:lnTo>
                <a:lnTo>
                  <a:pt x="704446" y="964647"/>
                </a:lnTo>
                <a:lnTo>
                  <a:pt x="673349" y="964647"/>
                </a:lnTo>
                <a:cubicBezTo>
                  <a:pt x="569903" y="964647"/>
                  <a:pt x="528017" y="923396"/>
                  <a:pt x="528017" y="819315"/>
                </a:cubicBezTo>
                <a:lnTo>
                  <a:pt x="528017" y="72983"/>
                </a:lnTo>
                <a:lnTo>
                  <a:pt x="538172" y="72983"/>
                </a:lnTo>
                <a:cubicBezTo>
                  <a:pt x="714600" y="72983"/>
                  <a:pt x="807257" y="176429"/>
                  <a:pt x="807257" y="342069"/>
                </a:cubicBezTo>
                <a:lnTo>
                  <a:pt x="807257" y="352223"/>
                </a:lnTo>
                <a:lnTo>
                  <a:pt x="869452" y="352223"/>
                </a:lnTo>
                <a:lnTo>
                  <a:pt x="869452" y="0"/>
                </a:lnTo>
                <a:lnTo>
                  <a:pt x="635" y="0"/>
                </a:lnTo>
                <a:close/>
                <a:moveTo>
                  <a:pt x="207526" y="684138"/>
                </a:moveTo>
                <a:lnTo>
                  <a:pt x="0" y="684138"/>
                </a:lnTo>
                <a:lnTo>
                  <a:pt x="0" y="476612"/>
                </a:lnTo>
                <a:lnTo>
                  <a:pt x="103446" y="476612"/>
                </a:lnTo>
                <a:lnTo>
                  <a:pt x="206891" y="476612"/>
                </a:lnTo>
                <a:lnTo>
                  <a:pt x="207526" y="684138"/>
                </a:lnTo>
                <a:close/>
              </a:path>
            </a:pathLst>
          </a:cu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032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magenta, vase, art&#10;&#10;Description automatically generated">
            <a:extLst>
              <a:ext uri="{FF2B5EF4-FFF2-40B4-BE49-F238E27FC236}">
                <a16:creationId xmlns:a16="http://schemas.microsoft.com/office/drawing/2014/main" id="{99A2159A-F37B-E32F-2F4E-54F57C50F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2B760E-CD0F-14FD-67F2-31AFB6530D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5301615" y="0"/>
            <a:ext cx="6890385" cy="6858000"/>
          </a:xfrm>
          <a:custGeom>
            <a:avLst/>
            <a:gdLst>
              <a:gd name="connsiteX0" fmla="*/ 6890385 w 6890385"/>
              <a:gd name="connsiteY0" fmla="*/ 0 h 6858000"/>
              <a:gd name="connsiteX1" fmla="*/ 6890385 w 6890385"/>
              <a:gd name="connsiteY1" fmla="*/ 6985 h 6858000"/>
              <a:gd name="connsiteX2" fmla="*/ 6890385 w 6890385"/>
              <a:gd name="connsiteY2" fmla="*/ 6856095 h 6858000"/>
              <a:gd name="connsiteX3" fmla="*/ 6890385 w 6890385"/>
              <a:gd name="connsiteY3" fmla="*/ 6856731 h 6858000"/>
              <a:gd name="connsiteX4" fmla="*/ 6890385 w 6890385"/>
              <a:gd name="connsiteY4" fmla="*/ 6858000 h 6858000"/>
              <a:gd name="connsiteX5" fmla="*/ 3242657 w 6890385"/>
              <a:gd name="connsiteY5" fmla="*/ 6858000 h 6858000"/>
              <a:gd name="connsiteX6" fmla="*/ 3242843 w 6890385"/>
              <a:gd name="connsiteY6" fmla="*/ 6856095 h 6858000"/>
              <a:gd name="connsiteX7" fmla="*/ 269240 w 6890385"/>
              <a:gd name="connsiteY7" fmla="*/ 6856095 h 6858000"/>
              <a:gd name="connsiteX8" fmla="*/ 962025 w 6890385"/>
              <a:gd name="connsiteY8" fmla="*/ 6724650 h 6858000"/>
              <a:gd name="connsiteX9" fmla="*/ 1529715 w 6890385"/>
              <a:gd name="connsiteY9" fmla="*/ 6563995 h 6858000"/>
              <a:gd name="connsiteX10" fmla="*/ 1926590 w 6890385"/>
              <a:gd name="connsiteY10" fmla="*/ 6377305 h 6858000"/>
              <a:gd name="connsiteX11" fmla="*/ 2096770 w 6890385"/>
              <a:gd name="connsiteY11" fmla="*/ 6235700 h 6858000"/>
              <a:gd name="connsiteX12" fmla="*/ 2195195 w 6890385"/>
              <a:gd name="connsiteY12" fmla="*/ 5822315 h 6858000"/>
              <a:gd name="connsiteX13" fmla="*/ 2103755 w 6890385"/>
              <a:gd name="connsiteY13" fmla="*/ 5615305 h 6858000"/>
              <a:gd name="connsiteX14" fmla="*/ 1795145 w 6890385"/>
              <a:gd name="connsiteY14" fmla="*/ 5059045 h 6858000"/>
              <a:gd name="connsiteX15" fmla="*/ 1294765 w 6890385"/>
              <a:gd name="connsiteY15" fmla="*/ 3830320 h 6858000"/>
              <a:gd name="connsiteX16" fmla="*/ 1040765 w 6890385"/>
              <a:gd name="connsiteY16" fmla="*/ 2421890 h 6858000"/>
              <a:gd name="connsiteX17" fmla="*/ 1027430 w 6890385"/>
              <a:gd name="connsiteY17" fmla="*/ 1841500 h 6858000"/>
              <a:gd name="connsiteX18" fmla="*/ 1061720 w 6890385"/>
              <a:gd name="connsiteY18" fmla="*/ 1236345 h 6858000"/>
              <a:gd name="connsiteX19" fmla="*/ 1156335 w 6890385"/>
              <a:gd name="connsiteY19" fmla="*/ 520065 h 6858000"/>
              <a:gd name="connsiteX20" fmla="*/ 1162050 w 6890385"/>
              <a:gd name="connsiteY20" fmla="*/ 485140 h 6858000"/>
              <a:gd name="connsiteX21" fmla="*/ 1125220 w 6890385"/>
              <a:gd name="connsiteY21" fmla="*/ 370205 h 6858000"/>
              <a:gd name="connsiteX22" fmla="*/ 1054100 w 6890385"/>
              <a:gd name="connsiteY22" fmla="*/ 313690 h 6858000"/>
              <a:gd name="connsiteX23" fmla="*/ 848995 w 6890385"/>
              <a:gd name="connsiteY23" fmla="*/ 217805 h 6858000"/>
              <a:gd name="connsiteX24" fmla="*/ 471170 w 6890385"/>
              <a:gd name="connsiteY24" fmla="*/ 107315 h 6858000"/>
              <a:gd name="connsiteX25" fmla="*/ 0 w 6890385"/>
              <a:gd name="connsiteY25" fmla="*/ 6985 h 6858000"/>
              <a:gd name="connsiteX26" fmla="*/ 3911564 w 6890385"/>
              <a:gd name="connsiteY26" fmla="*/ 6985 h 6858000"/>
              <a:gd name="connsiteX27" fmla="*/ 3912227 w 6890385"/>
              <a:gd name="connsiteY27" fmla="*/ 1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90385" h="6858000">
                <a:moveTo>
                  <a:pt x="6890385" y="0"/>
                </a:moveTo>
                <a:lnTo>
                  <a:pt x="6890385" y="6985"/>
                </a:lnTo>
                <a:lnTo>
                  <a:pt x="6890385" y="6856095"/>
                </a:lnTo>
                <a:lnTo>
                  <a:pt x="6890385" y="6856731"/>
                </a:lnTo>
                <a:lnTo>
                  <a:pt x="6890385" y="6858000"/>
                </a:lnTo>
                <a:lnTo>
                  <a:pt x="3242657" y="6858000"/>
                </a:lnTo>
                <a:lnTo>
                  <a:pt x="3242843" y="6856095"/>
                </a:lnTo>
                <a:lnTo>
                  <a:pt x="269240" y="6856095"/>
                </a:lnTo>
                <a:cubicBezTo>
                  <a:pt x="501015" y="6819265"/>
                  <a:pt x="732790" y="6776720"/>
                  <a:pt x="962025" y="6724650"/>
                </a:cubicBezTo>
                <a:cubicBezTo>
                  <a:pt x="1153795" y="6680835"/>
                  <a:pt x="1344295" y="6630670"/>
                  <a:pt x="1529715" y="6563995"/>
                </a:cubicBezTo>
                <a:cubicBezTo>
                  <a:pt x="1668145" y="6514465"/>
                  <a:pt x="1802765" y="6457315"/>
                  <a:pt x="1926590" y="6377305"/>
                </a:cubicBezTo>
                <a:cubicBezTo>
                  <a:pt x="1988820" y="6337300"/>
                  <a:pt x="2047240" y="6291580"/>
                  <a:pt x="2096770" y="6235700"/>
                </a:cubicBezTo>
                <a:cubicBezTo>
                  <a:pt x="2203450" y="6115050"/>
                  <a:pt x="2236470" y="5977890"/>
                  <a:pt x="2195195" y="5822315"/>
                </a:cubicBezTo>
                <a:cubicBezTo>
                  <a:pt x="2175510" y="5748655"/>
                  <a:pt x="2142490" y="5680710"/>
                  <a:pt x="2103755" y="5615305"/>
                </a:cubicBezTo>
                <a:cubicBezTo>
                  <a:pt x="1995170" y="5433060"/>
                  <a:pt x="1891665" y="5248275"/>
                  <a:pt x="1795145" y="5059045"/>
                </a:cubicBezTo>
                <a:cubicBezTo>
                  <a:pt x="1593215" y="4664075"/>
                  <a:pt x="1423035" y="4255770"/>
                  <a:pt x="1294765" y="3830320"/>
                </a:cubicBezTo>
                <a:cubicBezTo>
                  <a:pt x="1156335" y="3370580"/>
                  <a:pt x="1071880" y="2901315"/>
                  <a:pt x="1040765" y="2421890"/>
                </a:cubicBezTo>
                <a:cubicBezTo>
                  <a:pt x="1028065" y="2228850"/>
                  <a:pt x="1023620" y="2035175"/>
                  <a:pt x="1027430" y="1841500"/>
                </a:cubicBezTo>
                <a:cubicBezTo>
                  <a:pt x="1031240" y="1638935"/>
                  <a:pt x="1043305" y="1437640"/>
                  <a:pt x="1061720" y="1236345"/>
                </a:cubicBezTo>
                <a:cubicBezTo>
                  <a:pt x="1083945" y="996315"/>
                  <a:pt x="1115695" y="757555"/>
                  <a:pt x="1156335" y="520065"/>
                </a:cubicBezTo>
                <a:cubicBezTo>
                  <a:pt x="1158240" y="508635"/>
                  <a:pt x="1160145" y="496570"/>
                  <a:pt x="1162050" y="485140"/>
                </a:cubicBezTo>
                <a:cubicBezTo>
                  <a:pt x="1170305" y="440055"/>
                  <a:pt x="1158240" y="401320"/>
                  <a:pt x="1125220" y="370205"/>
                </a:cubicBezTo>
                <a:cubicBezTo>
                  <a:pt x="1102995" y="349250"/>
                  <a:pt x="1079500" y="330200"/>
                  <a:pt x="1054100" y="313690"/>
                </a:cubicBezTo>
                <a:cubicBezTo>
                  <a:pt x="990600" y="271780"/>
                  <a:pt x="920115" y="243840"/>
                  <a:pt x="848995" y="217805"/>
                </a:cubicBezTo>
                <a:cubicBezTo>
                  <a:pt x="725170" y="172720"/>
                  <a:pt x="598805" y="138430"/>
                  <a:pt x="471170" y="107315"/>
                </a:cubicBezTo>
                <a:cubicBezTo>
                  <a:pt x="314960" y="69850"/>
                  <a:pt x="158115" y="36195"/>
                  <a:pt x="0" y="6985"/>
                </a:cubicBezTo>
                <a:lnTo>
                  <a:pt x="3911564" y="6985"/>
                </a:lnTo>
                <a:lnTo>
                  <a:pt x="3912227" y="1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4008" y="2780928"/>
            <a:ext cx="4536000" cy="1728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8" y="4672800"/>
            <a:ext cx="4536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C4A14-79C2-0840-A918-0DF0FD08FED3}"/>
              </a:ext>
            </a:extLst>
          </p:cNvPr>
          <p:cNvSpPr txBox="1"/>
          <p:nvPr userDrawn="1"/>
        </p:nvSpPr>
        <p:spPr>
          <a:xfrm>
            <a:off x="1546412" y="59436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3699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B66EDD1-052C-745F-A91E-3752D8952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B457FC2-EE00-2EEB-AA3B-EAF690D936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7479665" cy="6858000"/>
          </a:xfrm>
          <a:custGeom>
            <a:avLst/>
            <a:gdLst>
              <a:gd name="connsiteX0" fmla="*/ 0 w 7479665"/>
              <a:gd name="connsiteY0" fmla="*/ 0 h 6851650"/>
              <a:gd name="connsiteX1" fmla="*/ 6350 w 7479665"/>
              <a:gd name="connsiteY1" fmla="*/ 0 h 6851650"/>
              <a:gd name="connsiteX2" fmla="*/ 6985 w 7479665"/>
              <a:gd name="connsiteY2" fmla="*/ 0 h 6851650"/>
              <a:gd name="connsiteX3" fmla="*/ 6985 w 7479665"/>
              <a:gd name="connsiteY3" fmla="*/ 2242820 h 6851650"/>
              <a:gd name="connsiteX4" fmla="*/ 161925 w 7479665"/>
              <a:gd name="connsiteY4" fmla="*/ 2264410 h 6851650"/>
              <a:gd name="connsiteX5" fmla="*/ 452120 w 7479665"/>
              <a:gd name="connsiteY5" fmla="*/ 2355215 h 6851650"/>
              <a:gd name="connsiteX6" fmla="*/ 812165 w 7479665"/>
              <a:gd name="connsiteY6" fmla="*/ 2484120 h 6851650"/>
              <a:gd name="connsiteX7" fmla="*/ 945515 w 7479665"/>
              <a:gd name="connsiteY7" fmla="*/ 2523490 h 6851650"/>
              <a:gd name="connsiteX8" fmla="*/ 967105 w 7479665"/>
              <a:gd name="connsiteY8" fmla="*/ 2525395 h 6851650"/>
              <a:gd name="connsiteX9" fmla="*/ 974090 w 7479665"/>
              <a:gd name="connsiteY9" fmla="*/ 2507615 h 6851650"/>
              <a:gd name="connsiteX10" fmla="*/ 1047115 w 7479665"/>
              <a:gd name="connsiteY10" fmla="*/ 2327275 h 6851650"/>
              <a:gd name="connsiteX11" fmla="*/ 1322070 w 7479665"/>
              <a:gd name="connsiteY11" fmla="*/ 1894840 h 6851650"/>
              <a:gd name="connsiteX12" fmla="*/ 1595120 w 7479665"/>
              <a:gd name="connsiteY12" fmla="*/ 1649730 h 6851650"/>
              <a:gd name="connsiteX13" fmla="*/ 1624330 w 7479665"/>
              <a:gd name="connsiteY13" fmla="*/ 1635760 h 6851650"/>
              <a:gd name="connsiteX14" fmla="*/ 1913255 w 7479665"/>
              <a:gd name="connsiteY14" fmla="*/ 1529715 h 6851650"/>
              <a:gd name="connsiteX15" fmla="*/ 2084070 w 7479665"/>
              <a:gd name="connsiteY15" fmla="*/ 1447165 h 6851650"/>
              <a:gd name="connsiteX16" fmla="*/ 2199005 w 7479665"/>
              <a:gd name="connsiteY16" fmla="*/ 1365885 h 6851650"/>
              <a:gd name="connsiteX17" fmla="*/ 2244725 w 7479665"/>
              <a:gd name="connsiteY17" fmla="*/ 1311275 h 6851650"/>
              <a:gd name="connsiteX18" fmla="*/ 2252980 w 7479665"/>
              <a:gd name="connsiteY18" fmla="*/ 1175385 h 6851650"/>
              <a:gd name="connsiteX19" fmla="*/ 2212340 w 7479665"/>
              <a:gd name="connsiteY19" fmla="*/ 1115060 h 6851650"/>
              <a:gd name="connsiteX20" fmla="*/ 2083435 w 7479665"/>
              <a:gd name="connsiteY20" fmla="*/ 956310 h 6851650"/>
              <a:gd name="connsiteX21" fmla="*/ 1856740 w 7479665"/>
              <a:gd name="connsiteY21" fmla="*/ 595630 h 6851650"/>
              <a:gd name="connsiteX22" fmla="*/ 1697990 w 7479665"/>
              <a:gd name="connsiteY22" fmla="*/ 164465 h 6851650"/>
              <a:gd name="connsiteX23" fmla="*/ 1664335 w 7479665"/>
              <a:gd name="connsiteY23" fmla="*/ 635 h 6851650"/>
              <a:gd name="connsiteX24" fmla="*/ 7479665 w 7479665"/>
              <a:gd name="connsiteY24" fmla="*/ 635 h 6851650"/>
              <a:gd name="connsiteX25" fmla="*/ 7008495 w 7479665"/>
              <a:gd name="connsiteY25" fmla="*/ 100965 h 6851650"/>
              <a:gd name="connsiteX26" fmla="*/ 6630670 w 7479665"/>
              <a:gd name="connsiteY26" fmla="*/ 211455 h 6851650"/>
              <a:gd name="connsiteX27" fmla="*/ 6425565 w 7479665"/>
              <a:gd name="connsiteY27" fmla="*/ 307340 h 6851650"/>
              <a:gd name="connsiteX28" fmla="*/ 6354445 w 7479665"/>
              <a:gd name="connsiteY28" fmla="*/ 363855 h 6851650"/>
              <a:gd name="connsiteX29" fmla="*/ 6317615 w 7479665"/>
              <a:gd name="connsiteY29" fmla="*/ 478790 h 6851650"/>
              <a:gd name="connsiteX30" fmla="*/ 6323330 w 7479665"/>
              <a:gd name="connsiteY30" fmla="*/ 513715 h 6851650"/>
              <a:gd name="connsiteX31" fmla="*/ 6417945 w 7479665"/>
              <a:gd name="connsiteY31" fmla="*/ 1229995 h 6851650"/>
              <a:gd name="connsiteX32" fmla="*/ 6452235 w 7479665"/>
              <a:gd name="connsiteY32" fmla="*/ 1835150 h 6851650"/>
              <a:gd name="connsiteX33" fmla="*/ 6438900 w 7479665"/>
              <a:gd name="connsiteY33" fmla="*/ 2415540 h 6851650"/>
              <a:gd name="connsiteX34" fmla="*/ 6184900 w 7479665"/>
              <a:gd name="connsiteY34" fmla="*/ 3823970 h 6851650"/>
              <a:gd name="connsiteX35" fmla="*/ 5684520 w 7479665"/>
              <a:gd name="connsiteY35" fmla="*/ 5052695 h 6851650"/>
              <a:gd name="connsiteX36" fmla="*/ 5375910 w 7479665"/>
              <a:gd name="connsiteY36" fmla="*/ 5608955 h 6851650"/>
              <a:gd name="connsiteX37" fmla="*/ 5284470 w 7479665"/>
              <a:gd name="connsiteY37" fmla="*/ 5815965 h 6851650"/>
              <a:gd name="connsiteX38" fmla="*/ 5382895 w 7479665"/>
              <a:gd name="connsiteY38" fmla="*/ 6229350 h 6851650"/>
              <a:gd name="connsiteX39" fmla="*/ 5553075 w 7479665"/>
              <a:gd name="connsiteY39" fmla="*/ 6370955 h 6851650"/>
              <a:gd name="connsiteX40" fmla="*/ 5949950 w 7479665"/>
              <a:gd name="connsiteY40" fmla="*/ 6557645 h 6851650"/>
              <a:gd name="connsiteX41" fmla="*/ 6517640 w 7479665"/>
              <a:gd name="connsiteY41" fmla="*/ 6718300 h 6851650"/>
              <a:gd name="connsiteX42" fmla="*/ 7220585 w 7479665"/>
              <a:gd name="connsiteY42" fmla="*/ 6851650 h 6851650"/>
              <a:gd name="connsiteX43" fmla="*/ 0 w 7479665"/>
              <a:gd name="connsiteY43" fmla="*/ 685165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479665" h="6851650">
                <a:moveTo>
                  <a:pt x="0" y="0"/>
                </a:moveTo>
                <a:lnTo>
                  <a:pt x="6350" y="0"/>
                </a:lnTo>
                <a:lnTo>
                  <a:pt x="6985" y="0"/>
                </a:lnTo>
                <a:lnTo>
                  <a:pt x="6985" y="2242820"/>
                </a:lnTo>
                <a:cubicBezTo>
                  <a:pt x="59055" y="2244725"/>
                  <a:pt x="111125" y="2252980"/>
                  <a:pt x="161925" y="2264410"/>
                </a:cubicBezTo>
                <a:cubicBezTo>
                  <a:pt x="260985" y="2286000"/>
                  <a:pt x="357505" y="2318385"/>
                  <a:pt x="452120" y="2355215"/>
                </a:cubicBezTo>
                <a:cubicBezTo>
                  <a:pt x="571500" y="2400935"/>
                  <a:pt x="690880" y="2444750"/>
                  <a:pt x="812165" y="2484120"/>
                </a:cubicBezTo>
                <a:cubicBezTo>
                  <a:pt x="855980" y="2498090"/>
                  <a:pt x="900430" y="2512060"/>
                  <a:pt x="945515" y="2523490"/>
                </a:cubicBezTo>
                <a:cubicBezTo>
                  <a:pt x="952500" y="2525395"/>
                  <a:pt x="959485" y="2527300"/>
                  <a:pt x="967105" y="2525395"/>
                </a:cubicBezTo>
                <a:cubicBezTo>
                  <a:pt x="969645" y="2519680"/>
                  <a:pt x="972185" y="2513330"/>
                  <a:pt x="974090" y="2507615"/>
                </a:cubicBezTo>
                <a:cubicBezTo>
                  <a:pt x="995680" y="2446655"/>
                  <a:pt x="1019810" y="2386330"/>
                  <a:pt x="1047115" y="2327275"/>
                </a:cubicBezTo>
                <a:cubicBezTo>
                  <a:pt x="1118870" y="2170430"/>
                  <a:pt x="1208405" y="2025015"/>
                  <a:pt x="1322070" y="1894840"/>
                </a:cubicBezTo>
                <a:cubicBezTo>
                  <a:pt x="1402715" y="1802130"/>
                  <a:pt x="1494155" y="1720215"/>
                  <a:pt x="1595120" y="1649730"/>
                </a:cubicBezTo>
                <a:cubicBezTo>
                  <a:pt x="1604645" y="1643380"/>
                  <a:pt x="1614170" y="1638935"/>
                  <a:pt x="1624330" y="1635760"/>
                </a:cubicBezTo>
                <a:cubicBezTo>
                  <a:pt x="1722120" y="1604010"/>
                  <a:pt x="1818640" y="1569720"/>
                  <a:pt x="1913255" y="1529715"/>
                </a:cubicBezTo>
                <a:cubicBezTo>
                  <a:pt x="1971675" y="1504950"/>
                  <a:pt x="2028825" y="1478280"/>
                  <a:pt x="2084070" y="1447165"/>
                </a:cubicBezTo>
                <a:cubicBezTo>
                  <a:pt x="2124710" y="1423670"/>
                  <a:pt x="2164080" y="1398270"/>
                  <a:pt x="2199005" y="1365885"/>
                </a:cubicBezTo>
                <a:cubicBezTo>
                  <a:pt x="2216150" y="1349375"/>
                  <a:pt x="2232025" y="1331595"/>
                  <a:pt x="2244725" y="1311275"/>
                </a:cubicBezTo>
                <a:cubicBezTo>
                  <a:pt x="2272030" y="1267460"/>
                  <a:pt x="2274570" y="1222375"/>
                  <a:pt x="2252980" y="1175385"/>
                </a:cubicBezTo>
                <a:cubicBezTo>
                  <a:pt x="2242185" y="1153160"/>
                  <a:pt x="2228215" y="1133475"/>
                  <a:pt x="2212340" y="1115060"/>
                </a:cubicBezTo>
                <a:cubicBezTo>
                  <a:pt x="2167890" y="1063625"/>
                  <a:pt x="2124710" y="1010920"/>
                  <a:pt x="2083435" y="956310"/>
                </a:cubicBezTo>
                <a:cubicBezTo>
                  <a:pt x="1997710" y="842645"/>
                  <a:pt x="1920875" y="723265"/>
                  <a:pt x="1856740" y="595630"/>
                </a:cubicBezTo>
                <a:cubicBezTo>
                  <a:pt x="1787525" y="457835"/>
                  <a:pt x="1734185" y="314325"/>
                  <a:pt x="1697990" y="164465"/>
                </a:cubicBezTo>
                <a:cubicBezTo>
                  <a:pt x="1684655" y="110490"/>
                  <a:pt x="1673225" y="55880"/>
                  <a:pt x="1664335" y="635"/>
                </a:cubicBezTo>
                <a:lnTo>
                  <a:pt x="7479665" y="635"/>
                </a:lnTo>
                <a:cubicBezTo>
                  <a:pt x="7321550" y="29845"/>
                  <a:pt x="7164706" y="62865"/>
                  <a:pt x="7008495" y="100965"/>
                </a:cubicBezTo>
                <a:cubicBezTo>
                  <a:pt x="6880860" y="132080"/>
                  <a:pt x="6754495" y="166370"/>
                  <a:pt x="6630670" y="211455"/>
                </a:cubicBezTo>
                <a:cubicBezTo>
                  <a:pt x="6559550" y="236855"/>
                  <a:pt x="6489065" y="265430"/>
                  <a:pt x="6425565" y="307340"/>
                </a:cubicBezTo>
                <a:cubicBezTo>
                  <a:pt x="6400165" y="323850"/>
                  <a:pt x="6376035" y="342900"/>
                  <a:pt x="6354445" y="363855"/>
                </a:cubicBezTo>
                <a:cubicBezTo>
                  <a:pt x="6322060" y="394970"/>
                  <a:pt x="6309360" y="433705"/>
                  <a:pt x="6317615" y="478790"/>
                </a:cubicBezTo>
                <a:cubicBezTo>
                  <a:pt x="6319520" y="490220"/>
                  <a:pt x="6321425" y="502285"/>
                  <a:pt x="6323330" y="513715"/>
                </a:cubicBezTo>
                <a:cubicBezTo>
                  <a:pt x="6364605" y="751205"/>
                  <a:pt x="6395720" y="989965"/>
                  <a:pt x="6417945" y="1229995"/>
                </a:cubicBezTo>
                <a:cubicBezTo>
                  <a:pt x="6436360" y="1431290"/>
                  <a:pt x="6448425" y="1633220"/>
                  <a:pt x="6452235" y="1835150"/>
                </a:cubicBezTo>
                <a:cubicBezTo>
                  <a:pt x="6456045" y="2028825"/>
                  <a:pt x="6451600" y="2222500"/>
                  <a:pt x="6438900" y="2415540"/>
                </a:cubicBezTo>
                <a:cubicBezTo>
                  <a:pt x="6407785" y="2894965"/>
                  <a:pt x="6323330" y="3364230"/>
                  <a:pt x="6184900" y="3823970"/>
                </a:cubicBezTo>
                <a:cubicBezTo>
                  <a:pt x="6057265" y="4249420"/>
                  <a:pt x="5886450" y="4657725"/>
                  <a:pt x="5684520" y="5052695"/>
                </a:cubicBezTo>
                <a:cubicBezTo>
                  <a:pt x="5588000" y="5241290"/>
                  <a:pt x="5484495" y="5426710"/>
                  <a:pt x="5375910" y="5608955"/>
                </a:cubicBezTo>
                <a:cubicBezTo>
                  <a:pt x="5337175" y="5673725"/>
                  <a:pt x="5304155" y="5742305"/>
                  <a:pt x="5284470" y="5815965"/>
                </a:cubicBezTo>
                <a:cubicBezTo>
                  <a:pt x="5242560" y="5971540"/>
                  <a:pt x="5276215" y="6109335"/>
                  <a:pt x="5382895" y="6229350"/>
                </a:cubicBezTo>
                <a:cubicBezTo>
                  <a:pt x="5432425" y="6284595"/>
                  <a:pt x="5490845" y="6330950"/>
                  <a:pt x="5553075" y="6370955"/>
                </a:cubicBezTo>
                <a:cubicBezTo>
                  <a:pt x="5677535" y="6450330"/>
                  <a:pt x="5811520" y="6508115"/>
                  <a:pt x="5949950" y="6557645"/>
                </a:cubicBezTo>
                <a:cubicBezTo>
                  <a:pt x="6135370" y="6624320"/>
                  <a:pt x="6325870" y="6674485"/>
                  <a:pt x="6517640" y="6718300"/>
                </a:cubicBezTo>
                <a:cubicBezTo>
                  <a:pt x="6750685" y="6771640"/>
                  <a:pt x="6985000" y="6814185"/>
                  <a:pt x="7220585" y="6851650"/>
                </a:cubicBezTo>
                <a:lnTo>
                  <a:pt x="0" y="68516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5CF3A-8745-495B-9FFE-CE92A5F4D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775164" y="4129160"/>
            <a:ext cx="4937411" cy="1007596"/>
          </a:xfrm>
        </p:spPr>
        <p:txBody>
          <a:bodyPr lIns="0" anchor="t" anchorCtr="0"/>
          <a:lstStyle>
            <a:lvl1pPr algn="r">
              <a:lnSpc>
                <a:spcPct val="90000"/>
              </a:lnSpc>
              <a:defRPr sz="4000" cap="all" spc="3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</a:t>
            </a:r>
            <a:br>
              <a:rPr lang="en-US" noProof="0" dirty="0"/>
            </a:br>
            <a:r>
              <a:rPr lang="en-US" noProof="0" dirty="0"/>
              <a:t>of presentation</a:t>
            </a:r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B7DE2E1-CF8E-BFC2-24CE-8A9F26E77A0F}"/>
              </a:ext>
            </a:extLst>
          </p:cNvPr>
          <p:cNvSpPr/>
          <p:nvPr userDrawn="1"/>
        </p:nvSpPr>
        <p:spPr>
          <a:xfrm>
            <a:off x="479350" y="404813"/>
            <a:ext cx="885189" cy="1055369"/>
          </a:xfrm>
          <a:custGeom>
            <a:avLst/>
            <a:gdLst>
              <a:gd name="connsiteX0" fmla="*/ 674370 w 885189"/>
              <a:gd name="connsiteY0" fmla="*/ 696595 h 1055369"/>
              <a:gd name="connsiteX1" fmla="*/ 885190 w 885189"/>
              <a:gd name="connsiteY1" fmla="*/ 696595 h 1055369"/>
              <a:gd name="connsiteX2" fmla="*/ 885190 w 885189"/>
              <a:gd name="connsiteY2" fmla="*/ 485775 h 1055369"/>
              <a:gd name="connsiteX3" fmla="*/ 779780 w 885189"/>
              <a:gd name="connsiteY3" fmla="*/ 485775 h 1055369"/>
              <a:gd name="connsiteX4" fmla="*/ 674370 w 885189"/>
              <a:gd name="connsiteY4" fmla="*/ 485775 h 1055369"/>
              <a:gd name="connsiteX5" fmla="*/ 674370 w 885189"/>
              <a:gd name="connsiteY5" fmla="*/ 696595 h 1055369"/>
              <a:gd name="connsiteX6" fmla="*/ 0 w 885189"/>
              <a:gd name="connsiteY6" fmla="*/ 1270 h 1055369"/>
              <a:gd name="connsiteX7" fmla="*/ 0 w 885189"/>
              <a:gd name="connsiteY7" fmla="*/ 359410 h 1055369"/>
              <a:gd name="connsiteX8" fmla="*/ 63500 w 885189"/>
              <a:gd name="connsiteY8" fmla="*/ 359410 h 1055369"/>
              <a:gd name="connsiteX9" fmla="*/ 63500 w 885189"/>
              <a:gd name="connsiteY9" fmla="*/ 349250 h 1055369"/>
              <a:gd name="connsiteX10" fmla="*/ 337185 w 885189"/>
              <a:gd name="connsiteY10" fmla="*/ 75565 h 1055369"/>
              <a:gd name="connsiteX11" fmla="*/ 347345 w 885189"/>
              <a:gd name="connsiteY11" fmla="*/ 75565 h 1055369"/>
              <a:gd name="connsiteX12" fmla="*/ 347345 w 885189"/>
              <a:gd name="connsiteY12" fmla="*/ 834390 h 1055369"/>
              <a:gd name="connsiteX13" fmla="*/ 200025 w 885189"/>
              <a:gd name="connsiteY13" fmla="*/ 981710 h 1055369"/>
              <a:gd name="connsiteX14" fmla="*/ 168275 w 885189"/>
              <a:gd name="connsiteY14" fmla="*/ 981710 h 1055369"/>
              <a:gd name="connsiteX15" fmla="*/ 168275 w 885189"/>
              <a:gd name="connsiteY15" fmla="*/ 1055370 h 1055369"/>
              <a:gd name="connsiteX16" fmla="*/ 716280 w 885189"/>
              <a:gd name="connsiteY16" fmla="*/ 1055370 h 1055369"/>
              <a:gd name="connsiteX17" fmla="*/ 716280 w 885189"/>
              <a:gd name="connsiteY17" fmla="*/ 981710 h 1055369"/>
              <a:gd name="connsiteX18" fmla="*/ 684530 w 885189"/>
              <a:gd name="connsiteY18" fmla="*/ 981710 h 1055369"/>
              <a:gd name="connsiteX19" fmla="*/ 537210 w 885189"/>
              <a:gd name="connsiteY19" fmla="*/ 834390 h 1055369"/>
              <a:gd name="connsiteX20" fmla="*/ 537210 w 885189"/>
              <a:gd name="connsiteY20" fmla="*/ 74295 h 1055369"/>
              <a:gd name="connsiteX21" fmla="*/ 547370 w 885189"/>
              <a:gd name="connsiteY21" fmla="*/ 74295 h 1055369"/>
              <a:gd name="connsiteX22" fmla="*/ 821055 w 885189"/>
              <a:gd name="connsiteY22" fmla="*/ 347980 h 1055369"/>
              <a:gd name="connsiteX23" fmla="*/ 821055 w 885189"/>
              <a:gd name="connsiteY23" fmla="*/ 358140 h 1055369"/>
              <a:gd name="connsiteX24" fmla="*/ 884555 w 885189"/>
              <a:gd name="connsiteY24" fmla="*/ 358140 h 1055369"/>
              <a:gd name="connsiteX25" fmla="*/ 884555 w 885189"/>
              <a:gd name="connsiteY25" fmla="*/ 0 h 1055369"/>
              <a:gd name="connsiteX26" fmla="*/ 0 w 885189"/>
              <a:gd name="connsiteY26" fmla="*/ 0 h 1055369"/>
              <a:gd name="connsiteX27" fmla="*/ 210820 w 885189"/>
              <a:gd name="connsiteY27" fmla="*/ 696595 h 1055369"/>
              <a:gd name="connsiteX28" fmla="*/ 0 w 885189"/>
              <a:gd name="connsiteY28" fmla="*/ 696595 h 1055369"/>
              <a:gd name="connsiteX29" fmla="*/ 0 w 885189"/>
              <a:gd name="connsiteY29" fmla="*/ 485775 h 1055369"/>
              <a:gd name="connsiteX30" fmla="*/ 105410 w 885189"/>
              <a:gd name="connsiteY30" fmla="*/ 485775 h 1055369"/>
              <a:gd name="connsiteX31" fmla="*/ 210185 w 885189"/>
              <a:gd name="connsiteY31" fmla="*/ 485775 h 1055369"/>
              <a:gd name="connsiteX32" fmla="*/ 210820 w 885189"/>
              <a:gd name="connsiteY32" fmla="*/ 696595 h 105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5189" h="1055369">
                <a:moveTo>
                  <a:pt x="674370" y="696595"/>
                </a:moveTo>
                <a:lnTo>
                  <a:pt x="885190" y="696595"/>
                </a:lnTo>
                <a:lnTo>
                  <a:pt x="885190" y="485775"/>
                </a:lnTo>
                <a:lnTo>
                  <a:pt x="779780" y="485775"/>
                </a:lnTo>
                <a:lnTo>
                  <a:pt x="674370" y="485775"/>
                </a:lnTo>
                <a:lnTo>
                  <a:pt x="674370" y="696595"/>
                </a:lnTo>
                <a:close/>
                <a:moveTo>
                  <a:pt x="0" y="1270"/>
                </a:moveTo>
                <a:lnTo>
                  <a:pt x="0" y="359410"/>
                </a:lnTo>
                <a:lnTo>
                  <a:pt x="63500" y="359410"/>
                </a:lnTo>
                <a:lnTo>
                  <a:pt x="63500" y="349250"/>
                </a:lnTo>
                <a:cubicBezTo>
                  <a:pt x="63500" y="180340"/>
                  <a:pt x="158115" y="75565"/>
                  <a:pt x="337185" y="75565"/>
                </a:cubicBezTo>
                <a:lnTo>
                  <a:pt x="347345" y="75565"/>
                </a:lnTo>
                <a:lnTo>
                  <a:pt x="347345" y="834390"/>
                </a:lnTo>
                <a:cubicBezTo>
                  <a:pt x="347345" y="939800"/>
                  <a:pt x="305435" y="981710"/>
                  <a:pt x="200025" y="981710"/>
                </a:cubicBezTo>
                <a:lnTo>
                  <a:pt x="168275" y="981710"/>
                </a:lnTo>
                <a:lnTo>
                  <a:pt x="168275" y="1055370"/>
                </a:lnTo>
                <a:lnTo>
                  <a:pt x="716280" y="1055370"/>
                </a:lnTo>
                <a:lnTo>
                  <a:pt x="716280" y="981710"/>
                </a:lnTo>
                <a:lnTo>
                  <a:pt x="684530" y="981710"/>
                </a:lnTo>
                <a:cubicBezTo>
                  <a:pt x="579120" y="981710"/>
                  <a:pt x="537210" y="939800"/>
                  <a:pt x="537210" y="834390"/>
                </a:cubicBezTo>
                <a:lnTo>
                  <a:pt x="537210" y="74295"/>
                </a:lnTo>
                <a:lnTo>
                  <a:pt x="547370" y="74295"/>
                </a:lnTo>
                <a:cubicBezTo>
                  <a:pt x="726440" y="74295"/>
                  <a:pt x="821055" y="179705"/>
                  <a:pt x="821055" y="347980"/>
                </a:cubicBezTo>
                <a:lnTo>
                  <a:pt x="821055" y="358140"/>
                </a:lnTo>
                <a:lnTo>
                  <a:pt x="884555" y="358140"/>
                </a:lnTo>
                <a:lnTo>
                  <a:pt x="884555" y="0"/>
                </a:lnTo>
                <a:lnTo>
                  <a:pt x="0" y="0"/>
                </a:lnTo>
                <a:close/>
                <a:moveTo>
                  <a:pt x="210820" y="696595"/>
                </a:moveTo>
                <a:lnTo>
                  <a:pt x="0" y="696595"/>
                </a:lnTo>
                <a:lnTo>
                  <a:pt x="0" y="485775"/>
                </a:lnTo>
                <a:lnTo>
                  <a:pt x="105410" y="485775"/>
                </a:lnTo>
                <a:lnTo>
                  <a:pt x="210185" y="485775"/>
                </a:lnTo>
                <a:lnTo>
                  <a:pt x="210820" y="696595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54B11B-57B5-7D71-8364-F2607054919D}"/>
              </a:ext>
            </a:extLst>
          </p:cNvPr>
          <p:cNvSpPr txBox="1"/>
          <p:nvPr userDrawn="1"/>
        </p:nvSpPr>
        <p:spPr>
          <a:xfrm>
            <a:off x="9120350" y="3109435"/>
            <a:ext cx="2751619" cy="731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tx2"/>
              </a:buClr>
              <a:buSzPct val="100000"/>
            </a:pPr>
            <a:r>
              <a:rPr lang="pl-PL" sz="4800" dirty="0">
                <a:solidFill>
                  <a:schemeClr val="bg1"/>
                </a:solidFill>
                <a:latin typeface="+mj-lt"/>
              </a:rPr>
              <a:t>T Business</a:t>
            </a:r>
          </a:p>
        </p:txBody>
      </p:sp>
    </p:spTree>
    <p:extLst>
      <p:ext uri="{BB962C8B-B14F-4D97-AF65-F5344CB8AC3E}">
        <p14:creationId xmlns:p14="http://schemas.microsoft.com/office/powerpoint/2010/main" val="4054241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agenta, lilac, pink&#10;&#10;Description automatically generated">
            <a:extLst>
              <a:ext uri="{FF2B5EF4-FFF2-40B4-BE49-F238E27FC236}">
                <a16:creationId xmlns:a16="http://schemas.microsoft.com/office/drawing/2014/main" id="{A223A544-1E8C-3F55-0C60-8AB805FA9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6516" cy="686054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71EE18C-3E9C-7CA7-63CA-D2630E0DA1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2540" y="0"/>
            <a:ext cx="12189460" cy="6858634"/>
          </a:xfrm>
          <a:custGeom>
            <a:avLst/>
            <a:gdLst>
              <a:gd name="connsiteX0" fmla="*/ 8757756 w 12189460"/>
              <a:gd name="connsiteY0" fmla="*/ 0 h 6858634"/>
              <a:gd name="connsiteX1" fmla="*/ 12189460 w 12189460"/>
              <a:gd name="connsiteY1" fmla="*/ 0 h 6858634"/>
              <a:gd name="connsiteX2" fmla="*/ 12189460 w 12189460"/>
              <a:gd name="connsiteY2" fmla="*/ 6858000 h 6858634"/>
              <a:gd name="connsiteX3" fmla="*/ 12185650 w 12189460"/>
              <a:gd name="connsiteY3" fmla="*/ 6858000 h 6858634"/>
              <a:gd name="connsiteX4" fmla="*/ 12185650 w 12189460"/>
              <a:gd name="connsiteY4" fmla="*/ 6858634 h 6858634"/>
              <a:gd name="connsiteX5" fmla="*/ 7344410 w 12189460"/>
              <a:gd name="connsiteY5" fmla="*/ 6858634 h 6858634"/>
              <a:gd name="connsiteX6" fmla="*/ 7771130 w 12189460"/>
              <a:gd name="connsiteY6" fmla="*/ 6777989 h 6858634"/>
              <a:gd name="connsiteX7" fmla="*/ 8116570 w 12189460"/>
              <a:gd name="connsiteY7" fmla="*/ 6680199 h 6858634"/>
              <a:gd name="connsiteX8" fmla="*/ 8357870 w 12189460"/>
              <a:gd name="connsiteY8" fmla="*/ 6566534 h 6858634"/>
              <a:gd name="connsiteX9" fmla="*/ 8461375 w 12189460"/>
              <a:gd name="connsiteY9" fmla="*/ 6480174 h 6858634"/>
              <a:gd name="connsiteX10" fmla="*/ 8521065 w 12189460"/>
              <a:gd name="connsiteY10" fmla="*/ 6228714 h 6858634"/>
              <a:gd name="connsiteX11" fmla="*/ 8465185 w 12189460"/>
              <a:gd name="connsiteY11" fmla="*/ 6102984 h 6858634"/>
              <a:gd name="connsiteX12" fmla="*/ 8277225 w 12189460"/>
              <a:gd name="connsiteY12" fmla="*/ 5764529 h 6858634"/>
              <a:gd name="connsiteX13" fmla="*/ 7973060 w 12189460"/>
              <a:gd name="connsiteY13" fmla="*/ 5017134 h 6858634"/>
              <a:gd name="connsiteX14" fmla="*/ 7818755 w 12189460"/>
              <a:gd name="connsiteY14" fmla="*/ 4160519 h 6858634"/>
              <a:gd name="connsiteX15" fmla="*/ 7810500 w 12189460"/>
              <a:gd name="connsiteY15" fmla="*/ 3807459 h 6858634"/>
              <a:gd name="connsiteX16" fmla="*/ 7831455 w 12189460"/>
              <a:gd name="connsiteY16" fmla="*/ 3439794 h 6858634"/>
              <a:gd name="connsiteX17" fmla="*/ 7888605 w 12189460"/>
              <a:gd name="connsiteY17" fmla="*/ 3004184 h 6858634"/>
              <a:gd name="connsiteX18" fmla="*/ 7892416 w 12189460"/>
              <a:gd name="connsiteY18" fmla="*/ 2983229 h 6858634"/>
              <a:gd name="connsiteX19" fmla="*/ 7870191 w 12189460"/>
              <a:gd name="connsiteY19" fmla="*/ 2913379 h 6858634"/>
              <a:gd name="connsiteX20" fmla="*/ 7827010 w 12189460"/>
              <a:gd name="connsiteY20" fmla="*/ 2879089 h 6858634"/>
              <a:gd name="connsiteX21" fmla="*/ 7702550 w 12189460"/>
              <a:gd name="connsiteY21" fmla="*/ 2820669 h 6858634"/>
              <a:gd name="connsiteX22" fmla="*/ 7472680 w 12189460"/>
              <a:gd name="connsiteY22" fmla="*/ 2753359 h 6858634"/>
              <a:gd name="connsiteX23" fmla="*/ 6990716 w 12189460"/>
              <a:gd name="connsiteY23" fmla="*/ 2659379 h 6858634"/>
              <a:gd name="connsiteX24" fmla="*/ 6656070 w 12189460"/>
              <a:gd name="connsiteY24" fmla="*/ 2612389 h 6858634"/>
              <a:gd name="connsiteX25" fmla="*/ 6332220 w 12189460"/>
              <a:gd name="connsiteY25" fmla="*/ 2577464 h 6858634"/>
              <a:gd name="connsiteX26" fmla="*/ 6090920 w 12189460"/>
              <a:gd name="connsiteY26" fmla="*/ 2555874 h 6858634"/>
              <a:gd name="connsiteX27" fmla="*/ 5848985 w 12189460"/>
              <a:gd name="connsiteY27" fmla="*/ 2541269 h 6858634"/>
              <a:gd name="connsiteX28" fmla="*/ 5760085 w 12189460"/>
              <a:gd name="connsiteY28" fmla="*/ 2537459 h 6858634"/>
              <a:gd name="connsiteX29" fmla="*/ 5732780 w 12189460"/>
              <a:gd name="connsiteY29" fmla="*/ 2525394 h 6858634"/>
              <a:gd name="connsiteX30" fmla="*/ 5602605 w 12189460"/>
              <a:gd name="connsiteY30" fmla="*/ 2423159 h 6858634"/>
              <a:gd name="connsiteX31" fmla="*/ 5176520 w 12189460"/>
              <a:gd name="connsiteY31" fmla="*/ 1877059 h 6858634"/>
              <a:gd name="connsiteX32" fmla="*/ 5096510 w 12189460"/>
              <a:gd name="connsiteY32" fmla="*/ 1701164 h 6858634"/>
              <a:gd name="connsiteX33" fmla="*/ 4987925 w 12189460"/>
              <a:gd name="connsiteY33" fmla="*/ 1558924 h 6858634"/>
              <a:gd name="connsiteX34" fmla="*/ 4817110 w 12189460"/>
              <a:gd name="connsiteY34" fmla="*/ 1463039 h 6858634"/>
              <a:gd name="connsiteX35" fmla="*/ 4648200 w 12189460"/>
              <a:gd name="connsiteY35" fmla="*/ 1407794 h 6858634"/>
              <a:gd name="connsiteX36" fmla="*/ 4620260 w 12189460"/>
              <a:gd name="connsiteY36" fmla="*/ 1396364 h 6858634"/>
              <a:gd name="connsiteX37" fmla="*/ 4408805 w 12189460"/>
              <a:gd name="connsiteY37" fmla="*/ 1358899 h 6858634"/>
              <a:gd name="connsiteX38" fmla="*/ 4381500 w 12189460"/>
              <a:gd name="connsiteY38" fmla="*/ 1359534 h 6858634"/>
              <a:gd name="connsiteX39" fmla="*/ 4250055 w 12189460"/>
              <a:gd name="connsiteY39" fmla="*/ 1348739 h 6858634"/>
              <a:gd name="connsiteX40" fmla="*/ 4038600 w 12189460"/>
              <a:gd name="connsiteY40" fmla="*/ 1338579 h 6858634"/>
              <a:gd name="connsiteX41" fmla="*/ 3602990 w 12189460"/>
              <a:gd name="connsiteY41" fmla="*/ 1351279 h 6858634"/>
              <a:gd name="connsiteX42" fmla="*/ 2961005 w 12189460"/>
              <a:gd name="connsiteY42" fmla="*/ 1430654 h 6858634"/>
              <a:gd name="connsiteX43" fmla="*/ 2477770 w 12189460"/>
              <a:gd name="connsiteY43" fmla="*/ 1531619 h 6858634"/>
              <a:gd name="connsiteX44" fmla="*/ 2407920 w 12189460"/>
              <a:gd name="connsiteY44" fmla="*/ 1536699 h 6858634"/>
              <a:gd name="connsiteX45" fmla="*/ 2181225 w 12189460"/>
              <a:gd name="connsiteY45" fmla="*/ 1529714 h 6858634"/>
              <a:gd name="connsiteX46" fmla="*/ 1748790 w 12189460"/>
              <a:gd name="connsiteY46" fmla="*/ 1575434 h 6858634"/>
              <a:gd name="connsiteX47" fmla="*/ 1207770 w 12189460"/>
              <a:gd name="connsiteY47" fmla="*/ 1769109 h 6858634"/>
              <a:gd name="connsiteX48" fmla="*/ 839470 w 12189460"/>
              <a:gd name="connsiteY48" fmla="*/ 2052319 h 6858634"/>
              <a:gd name="connsiteX49" fmla="*/ 720725 w 12189460"/>
              <a:gd name="connsiteY49" fmla="*/ 2200909 h 6858634"/>
              <a:gd name="connsiteX50" fmla="*/ 676275 w 12189460"/>
              <a:gd name="connsiteY50" fmla="*/ 2242184 h 6858634"/>
              <a:gd name="connsiteX51" fmla="*/ 293370 w 12189460"/>
              <a:gd name="connsiteY51" fmla="*/ 2487294 h 6858634"/>
              <a:gd name="connsiteX52" fmla="*/ 0 w 12189460"/>
              <a:gd name="connsiteY52" fmla="*/ 2713354 h 6858634"/>
              <a:gd name="connsiteX53" fmla="*/ 0 w 12189460"/>
              <a:gd name="connsiteY53" fmla="*/ 5714 h 6858634"/>
              <a:gd name="connsiteX54" fmla="*/ 8757756 w 12189460"/>
              <a:gd name="connsiteY54" fmla="*/ 5714 h 685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89460" h="6858634">
                <a:moveTo>
                  <a:pt x="8757756" y="0"/>
                </a:moveTo>
                <a:lnTo>
                  <a:pt x="12189460" y="0"/>
                </a:lnTo>
                <a:lnTo>
                  <a:pt x="12189460" y="6858000"/>
                </a:lnTo>
                <a:lnTo>
                  <a:pt x="12185650" y="6858000"/>
                </a:lnTo>
                <a:lnTo>
                  <a:pt x="12185650" y="6858634"/>
                </a:lnTo>
                <a:lnTo>
                  <a:pt x="7344410" y="6858634"/>
                </a:lnTo>
                <a:cubicBezTo>
                  <a:pt x="7487285" y="6835774"/>
                  <a:pt x="7630160" y="6810374"/>
                  <a:pt x="7771130" y="6777989"/>
                </a:cubicBezTo>
                <a:cubicBezTo>
                  <a:pt x="7887970" y="6751319"/>
                  <a:pt x="8003541" y="6720839"/>
                  <a:pt x="8116570" y="6680199"/>
                </a:cubicBezTo>
                <a:cubicBezTo>
                  <a:pt x="8201025" y="6650355"/>
                  <a:pt x="8282305" y="6614794"/>
                  <a:pt x="8357870" y="6566534"/>
                </a:cubicBezTo>
                <a:cubicBezTo>
                  <a:pt x="8395970" y="6541769"/>
                  <a:pt x="8430895" y="6513830"/>
                  <a:pt x="8461375" y="6480174"/>
                </a:cubicBezTo>
                <a:cubicBezTo>
                  <a:pt x="8526145" y="6407149"/>
                  <a:pt x="8546465" y="6323329"/>
                  <a:pt x="8521065" y="6228714"/>
                </a:cubicBezTo>
                <a:cubicBezTo>
                  <a:pt x="8509000" y="6184264"/>
                  <a:pt x="8488680" y="6142989"/>
                  <a:pt x="8465185" y="6102984"/>
                </a:cubicBezTo>
                <a:cubicBezTo>
                  <a:pt x="8399145" y="5991859"/>
                  <a:pt x="8336280" y="5879464"/>
                  <a:pt x="8277225" y="5764529"/>
                </a:cubicBezTo>
                <a:cubicBezTo>
                  <a:pt x="8154670" y="5523864"/>
                  <a:pt x="8051166" y="5275579"/>
                  <a:pt x="7973060" y="5017134"/>
                </a:cubicBezTo>
                <a:cubicBezTo>
                  <a:pt x="7889241" y="4737099"/>
                  <a:pt x="7837805" y="4451984"/>
                  <a:pt x="7818755" y="4160519"/>
                </a:cubicBezTo>
                <a:cubicBezTo>
                  <a:pt x="7811135" y="4043044"/>
                  <a:pt x="7808595" y="3924934"/>
                  <a:pt x="7810500" y="3807459"/>
                </a:cubicBezTo>
                <a:cubicBezTo>
                  <a:pt x="7813041" y="3684904"/>
                  <a:pt x="7820025" y="3562349"/>
                  <a:pt x="7831455" y="3439794"/>
                </a:cubicBezTo>
                <a:cubicBezTo>
                  <a:pt x="7844791" y="3293744"/>
                  <a:pt x="7863841" y="3148329"/>
                  <a:pt x="7888605" y="3004184"/>
                </a:cubicBezTo>
                <a:cubicBezTo>
                  <a:pt x="7889875" y="2997199"/>
                  <a:pt x="7891145" y="2990214"/>
                  <a:pt x="7892416" y="2983229"/>
                </a:cubicBezTo>
                <a:cubicBezTo>
                  <a:pt x="7897495" y="2955924"/>
                  <a:pt x="7889875" y="2932429"/>
                  <a:pt x="7870191" y="2913379"/>
                </a:cubicBezTo>
                <a:cubicBezTo>
                  <a:pt x="7856855" y="2900679"/>
                  <a:pt x="7842250" y="2889249"/>
                  <a:pt x="7827010" y="2879089"/>
                </a:cubicBezTo>
                <a:cubicBezTo>
                  <a:pt x="7788910" y="2853689"/>
                  <a:pt x="7745730" y="2836544"/>
                  <a:pt x="7702550" y="2820669"/>
                </a:cubicBezTo>
                <a:cubicBezTo>
                  <a:pt x="7626985" y="2793364"/>
                  <a:pt x="7550150" y="2772409"/>
                  <a:pt x="7472680" y="2753359"/>
                </a:cubicBezTo>
                <a:cubicBezTo>
                  <a:pt x="7313295" y="2714624"/>
                  <a:pt x="7152641" y="2684144"/>
                  <a:pt x="6990716" y="2659379"/>
                </a:cubicBezTo>
                <a:cubicBezTo>
                  <a:pt x="6878955" y="2642869"/>
                  <a:pt x="6767830" y="2626359"/>
                  <a:pt x="6656070" y="2612389"/>
                </a:cubicBezTo>
                <a:cubicBezTo>
                  <a:pt x="6548120" y="2599054"/>
                  <a:pt x="6440170" y="2588259"/>
                  <a:pt x="6332220" y="2577464"/>
                </a:cubicBezTo>
                <a:cubicBezTo>
                  <a:pt x="6252210" y="2569209"/>
                  <a:pt x="6171565" y="2561589"/>
                  <a:pt x="6090920" y="2555874"/>
                </a:cubicBezTo>
                <a:cubicBezTo>
                  <a:pt x="6010275" y="2549524"/>
                  <a:pt x="5929630" y="2545714"/>
                  <a:pt x="5848985" y="2541269"/>
                </a:cubicBezTo>
                <a:cubicBezTo>
                  <a:pt x="5819140" y="2539999"/>
                  <a:pt x="5789930" y="2538094"/>
                  <a:pt x="5760085" y="2537459"/>
                </a:cubicBezTo>
                <a:cubicBezTo>
                  <a:pt x="5748655" y="2536824"/>
                  <a:pt x="5741035" y="2531744"/>
                  <a:pt x="5732780" y="2525394"/>
                </a:cubicBezTo>
                <a:cubicBezTo>
                  <a:pt x="5688965" y="2491739"/>
                  <a:pt x="5644515" y="2459354"/>
                  <a:pt x="5602605" y="2423159"/>
                </a:cubicBezTo>
                <a:cubicBezTo>
                  <a:pt x="5424170" y="2269489"/>
                  <a:pt x="5283200" y="2086609"/>
                  <a:pt x="5176520" y="1877059"/>
                </a:cubicBezTo>
                <a:cubicBezTo>
                  <a:pt x="5147310" y="1819909"/>
                  <a:pt x="5120640" y="1760854"/>
                  <a:pt x="5096510" y="1701164"/>
                </a:cubicBezTo>
                <a:cubicBezTo>
                  <a:pt x="5073650" y="1643379"/>
                  <a:pt x="5036185" y="1597024"/>
                  <a:pt x="4987925" y="1558924"/>
                </a:cubicBezTo>
                <a:cubicBezTo>
                  <a:pt x="4935855" y="1517649"/>
                  <a:pt x="4878070" y="1487804"/>
                  <a:pt x="4817110" y="1463039"/>
                </a:cubicBezTo>
                <a:cubicBezTo>
                  <a:pt x="4762500" y="1440179"/>
                  <a:pt x="4705350" y="1424304"/>
                  <a:pt x="4648200" y="1407794"/>
                </a:cubicBezTo>
                <a:cubicBezTo>
                  <a:pt x="4638675" y="1404619"/>
                  <a:pt x="4629785" y="1400174"/>
                  <a:pt x="4620260" y="1396364"/>
                </a:cubicBezTo>
                <a:cubicBezTo>
                  <a:pt x="4549775" y="1383664"/>
                  <a:pt x="4479290" y="1371599"/>
                  <a:pt x="4408805" y="1358899"/>
                </a:cubicBezTo>
                <a:cubicBezTo>
                  <a:pt x="4399915" y="1358899"/>
                  <a:pt x="4390390" y="1360169"/>
                  <a:pt x="4381500" y="1359534"/>
                </a:cubicBezTo>
                <a:cubicBezTo>
                  <a:pt x="4337685" y="1356359"/>
                  <a:pt x="4293870" y="1351279"/>
                  <a:pt x="4250055" y="1348739"/>
                </a:cubicBezTo>
                <a:cubicBezTo>
                  <a:pt x="4179570" y="1344294"/>
                  <a:pt x="4109085" y="1339849"/>
                  <a:pt x="4038600" y="1338579"/>
                </a:cubicBezTo>
                <a:cubicBezTo>
                  <a:pt x="3893185" y="1335404"/>
                  <a:pt x="3747770" y="1341119"/>
                  <a:pt x="3602990" y="1351279"/>
                </a:cubicBezTo>
                <a:cubicBezTo>
                  <a:pt x="3387725" y="1366519"/>
                  <a:pt x="3173730" y="1393824"/>
                  <a:pt x="2961005" y="1430654"/>
                </a:cubicBezTo>
                <a:cubicBezTo>
                  <a:pt x="2799080" y="1458594"/>
                  <a:pt x="2637790" y="1492249"/>
                  <a:pt x="2477770" y="1531619"/>
                </a:cubicBezTo>
                <a:cubicBezTo>
                  <a:pt x="2454275" y="1537334"/>
                  <a:pt x="2432050" y="1538604"/>
                  <a:pt x="2407920" y="1536699"/>
                </a:cubicBezTo>
                <a:cubicBezTo>
                  <a:pt x="2332990" y="1530349"/>
                  <a:pt x="2256790" y="1528444"/>
                  <a:pt x="2181225" y="1529714"/>
                </a:cubicBezTo>
                <a:cubicBezTo>
                  <a:pt x="2035810" y="1532254"/>
                  <a:pt x="1891665" y="1546224"/>
                  <a:pt x="1748790" y="1575434"/>
                </a:cubicBezTo>
                <a:cubicBezTo>
                  <a:pt x="1559560" y="1614169"/>
                  <a:pt x="1377950" y="1675764"/>
                  <a:pt x="1207770" y="1769109"/>
                </a:cubicBezTo>
                <a:cubicBezTo>
                  <a:pt x="1070610" y="1844039"/>
                  <a:pt x="946785" y="1937384"/>
                  <a:pt x="839470" y="2052319"/>
                </a:cubicBezTo>
                <a:cubicBezTo>
                  <a:pt x="796290" y="2098674"/>
                  <a:pt x="755650" y="2147569"/>
                  <a:pt x="720725" y="2200909"/>
                </a:cubicBezTo>
                <a:cubicBezTo>
                  <a:pt x="708660" y="2218689"/>
                  <a:pt x="694690" y="2232024"/>
                  <a:pt x="676275" y="2242184"/>
                </a:cubicBezTo>
                <a:cubicBezTo>
                  <a:pt x="544830" y="2317749"/>
                  <a:pt x="417195" y="2399664"/>
                  <a:pt x="293370" y="2487294"/>
                </a:cubicBezTo>
                <a:cubicBezTo>
                  <a:pt x="192405" y="2559049"/>
                  <a:pt x="94615" y="2633979"/>
                  <a:pt x="0" y="2713354"/>
                </a:cubicBezTo>
                <a:lnTo>
                  <a:pt x="0" y="5714"/>
                </a:lnTo>
                <a:lnTo>
                  <a:pt x="8757756" y="571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B4DB53C6-4A5C-48C2-AF98-0DC609E20D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3392" y="4676400"/>
            <a:ext cx="4896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2CC7B3-5721-4953-BA56-DB66B3538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3392" y="2566800"/>
            <a:ext cx="4896000" cy="194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5E89A50-346B-E243-A24A-CA33AAF6D93C}"/>
              </a:ext>
            </a:extLst>
          </p:cNvPr>
          <p:cNvSpPr/>
          <p:nvPr userDrawn="1"/>
        </p:nvSpPr>
        <p:spPr>
          <a:xfrm>
            <a:off x="623392" y="5739211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0992AE9-790F-3451-5F9C-F0D9F842C447}"/>
              </a:ext>
            </a:extLst>
          </p:cNvPr>
          <p:cNvSpPr/>
          <p:nvPr/>
        </p:nvSpPr>
        <p:spPr>
          <a:xfrm>
            <a:off x="2540" y="5714"/>
            <a:ext cx="12185650" cy="6852919"/>
          </a:xfrm>
          <a:custGeom>
            <a:avLst/>
            <a:gdLst>
              <a:gd name="connsiteX0" fmla="*/ 12185650 w 12185650"/>
              <a:gd name="connsiteY0" fmla="*/ 6851650 h 6852919"/>
              <a:gd name="connsiteX1" fmla="*/ 12185650 w 12185650"/>
              <a:gd name="connsiteY1" fmla="*/ 0 h 6852919"/>
              <a:gd name="connsiteX2" fmla="*/ 0 w 12185650"/>
              <a:gd name="connsiteY2" fmla="*/ 0 h 6852919"/>
              <a:gd name="connsiteX3" fmla="*/ 0 w 12185650"/>
              <a:gd name="connsiteY3" fmla="*/ 2707640 h 6852919"/>
              <a:gd name="connsiteX4" fmla="*/ 293370 w 12185650"/>
              <a:gd name="connsiteY4" fmla="*/ 2481580 h 6852919"/>
              <a:gd name="connsiteX5" fmla="*/ 676275 w 12185650"/>
              <a:gd name="connsiteY5" fmla="*/ 2236470 h 6852919"/>
              <a:gd name="connsiteX6" fmla="*/ 720725 w 12185650"/>
              <a:gd name="connsiteY6" fmla="*/ 2195195 h 6852919"/>
              <a:gd name="connsiteX7" fmla="*/ 839470 w 12185650"/>
              <a:gd name="connsiteY7" fmla="*/ 2046605 h 6852919"/>
              <a:gd name="connsiteX8" fmla="*/ 1207770 w 12185650"/>
              <a:gd name="connsiteY8" fmla="*/ 1763395 h 6852919"/>
              <a:gd name="connsiteX9" fmla="*/ 1748790 w 12185650"/>
              <a:gd name="connsiteY9" fmla="*/ 1569720 h 6852919"/>
              <a:gd name="connsiteX10" fmla="*/ 2181225 w 12185650"/>
              <a:gd name="connsiteY10" fmla="*/ 1524000 h 6852919"/>
              <a:gd name="connsiteX11" fmla="*/ 2407920 w 12185650"/>
              <a:gd name="connsiteY11" fmla="*/ 1530985 h 6852919"/>
              <a:gd name="connsiteX12" fmla="*/ 2477770 w 12185650"/>
              <a:gd name="connsiteY12" fmla="*/ 1525905 h 6852919"/>
              <a:gd name="connsiteX13" fmla="*/ 2961005 w 12185650"/>
              <a:gd name="connsiteY13" fmla="*/ 1424940 h 6852919"/>
              <a:gd name="connsiteX14" fmla="*/ 3602990 w 12185650"/>
              <a:gd name="connsiteY14" fmla="*/ 1345565 h 6852919"/>
              <a:gd name="connsiteX15" fmla="*/ 4038600 w 12185650"/>
              <a:gd name="connsiteY15" fmla="*/ 1332865 h 6852919"/>
              <a:gd name="connsiteX16" fmla="*/ 4250055 w 12185650"/>
              <a:gd name="connsiteY16" fmla="*/ 1343025 h 6852919"/>
              <a:gd name="connsiteX17" fmla="*/ 4381500 w 12185650"/>
              <a:gd name="connsiteY17" fmla="*/ 1353820 h 6852919"/>
              <a:gd name="connsiteX18" fmla="*/ 4408805 w 12185650"/>
              <a:gd name="connsiteY18" fmla="*/ 1353185 h 6852919"/>
              <a:gd name="connsiteX19" fmla="*/ 4620260 w 12185650"/>
              <a:gd name="connsiteY19" fmla="*/ 1390650 h 6852919"/>
              <a:gd name="connsiteX20" fmla="*/ 4648200 w 12185650"/>
              <a:gd name="connsiteY20" fmla="*/ 1402080 h 6852919"/>
              <a:gd name="connsiteX21" fmla="*/ 4817110 w 12185650"/>
              <a:gd name="connsiteY21" fmla="*/ 1457325 h 6852919"/>
              <a:gd name="connsiteX22" fmla="*/ 4987925 w 12185650"/>
              <a:gd name="connsiteY22" fmla="*/ 1553210 h 6852919"/>
              <a:gd name="connsiteX23" fmla="*/ 5096510 w 12185650"/>
              <a:gd name="connsiteY23" fmla="*/ 1695450 h 6852919"/>
              <a:gd name="connsiteX24" fmla="*/ 5176520 w 12185650"/>
              <a:gd name="connsiteY24" fmla="*/ 1871345 h 6852919"/>
              <a:gd name="connsiteX25" fmla="*/ 5602605 w 12185650"/>
              <a:gd name="connsiteY25" fmla="*/ 2417445 h 6852919"/>
              <a:gd name="connsiteX26" fmla="*/ 5732780 w 12185650"/>
              <a:gd name="connsiteY26" fmla="*/ 2519680 h 6852919"/>
              <a:gd name="connsiteX27" fmla="*/ 5760085 w 12185650"/>
              <a:gd name="connsiteY27" fmla="*/ 2531745 h 6852919"/>
              <a:gd name="connsiteX28" fmla="*/ 5848985 w 12185650"/>
              <a:gd name="connsiteY28" fmla="*/ 2535555 h 6852919"/>
              <a:gd name="connsiteX29" fmla="*/ 6090920 w 12185650"/>
              <a:gd name="connsiteY29" fmla="*/ 2550160 h 6852919"/>
              <a:gd name="connsiteX30" fmla="*/ 6332220 w 12185650"/>
              <a:gd name="connsiteY30" fmla="*/ 2571750 h 6852919"/>
              <a:gd name="connsiteX31" fmla="*/ 6656070 w 12185650"/>
              <a:gd name="connsiteY31" fmla="*/ 2606675 h 6852919"/>
              <a:gd name="connsiteX32" fmla="*/ 6990716 w 12185650"/>
              <a:gd name="connsiteY32" fmla="*/ 2653665 h 6852919"/>
              <a:gd name="connsiteX33" fmla="*/ 7472680 w 12185650"/>
              <a:gd name="connsiteY33" fmla="*/ 2747645 h 6852919"/>
              <a:gd name="connsiteX34" fmla="*/ 7702550 w 12185650"/>
              <a:gd name="connsiteY34" fmla="*/ 2814955 h 6852919"/>
              <a:gd name="connsiteX35" fmla="*/ 7827010 w 12185650"/>
              <a:gd name="connsiteY35" fmla="*/ 2873375 h 6852919"/>
              <a:gd name="connsiteX36" fmla="*/ 7870191 w 12185650"/>
              <a:gd name="connsiteY36" fmla="*/ 2907665 h 6852919"/>
              <a:gd name="connsiteX37" fmla="*/ 7892416 w 12185650"/>
              <a:gd name="connsiteY37" fmla="*/ 2977515 h 6852919"/>
              <a:gd name="connsiteX38" fmla="*/ 7888605 w 12185650"/>
              <a:gd name="connsiteY38" fmla="*/ 2998470 h 6852919"/>
              <a:gd name="connsiteX39" fmla="*/ 7831455 w 12185650"/>
              <a:gd name="connsiteY39" fmla="*/ 3434080 h 6852919"/>
              <a:gd name="connsiteX40" fmla="*/ 7810500 w 12185650"/>
              <a:gd name="connsiteY40" fmla="*/ 3801745 h 6852919"/>
              <a:gd name="connsiteX41" fmla="*/ 7818755 w 12185650"/>
              <a:gd name="connsiteY41" fmla="*/ 4154805 h 6852919"/>
              <a:gd name="connsiteX42" fmla="*/ 7973060 w 12185650"/>
              <a:gd name="connsiteY42" fmla="*/ 5011420 h 6852919"/>
              <a:gd name="connsiteX43" fmla="*/ 8277225 w 12185650"/>
              <a:gd name="connsiteY43" fmla="*/ 5758815 h 6852919"/>
              <a:gd name="connsiteX44" fmla="*/ 8465185 w 12185650"/>
              <a:gd name="connsiteY44" fmla="*/ 6097270 h 6852919"/>
              <a:gd name="connsiteX45" fmla="*/ 8521065 w 12185650"/>
              <a:gd name="connsiteY45" fmla="*/ 6223000 h 6852919"/>
              <a:gd name="connsiteX46" fmla="*/ 8461375 w 12185650"/>
              <a:gd name="connsiteY46" fmla="*/ 6474460 h 6852919"/>
              <a:gd name="connsiteX47" fmla="*/ 8357870 w 12185650"/>
              <a:gd name="connsiteY47" fmla="*/ 6560820 h 6852919"/>
              <a:gd name="connsiteX48" fmla="*/ 8116570 w 12185650"/>
              <a:gd name="connsiteY48" fmla="*/ 6674485 h 6852919"/>
              <a:gd name="connsiteX49" fmla="*/ 7771130 w 12185650"/>
              <a:gd name="connsiteY49" fmla="*/ 6772275 h 6852919"/>
              <a:gd name="connsiteX50" fmla="*/ 7344410 w 12185650"/>
              <a:gd name="connsiteY50" fmla="*/ 6852920 h 6852919"/>
              <a:gd name="connsiteX51" fmla="*/ 12185650 w 12185650"/>
              <a:gd name="connsiteY51" fmla="*/ 6852920 h 68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5650" h="6852919">
                <a:moveTo>
                  <a:pt x="12185650" y="6851650"/>
                </a:moveTo>
                <a:lnTo>
                  <a:pt x="12185650" y="0"/>
                </a:lnTo>
                <a:lnTo>
                  <a:pt x="0" y="0"/>
                </a:lnTo>
                <a:lnTo>
                  <a:pt x="0" y="2707640"/>
                </a:lnTo>
                <a:cubicBezTo>
                  <a:pt x="94615" y="2628265"/>
                  <a:pt x="192405" y="2553335"/>
                  <a:pt x="293370" y="2481580"/>
                </a:cubicBezTo>
                <a:cubicBezTo>
                  <a:pt x="417195" y="2393950"/>
                  <a:pt x="544830" y="2312035"/>
                  <a:pt x="676275" y="2236470"/>
                </a:cubicBezTo>
                <a:cubicBezTo>
                  <a:pt x="694690" y="2226310"/>
                  <a:pt x="708660" y="2212975"/>
                  <a:pt x="720725" y="2195195"/>
                </a:cubicBezTo>
                <a:cubicBezTo>
                  <a:pt x="755650" y="2141855"/>
                  <a:pt x="796290" y="2092960"/>
                  <a:pt x="839470" y="2046605"/>
                </a:cubicBezTo>
                <a:cubicBezTo>
                  <a:pt x="946785" y="1931670"/>
                  <a:pt x="1070610" y="1838325"/>
                  <a:pt x="1207770" y="1763395"/>
                </a:cubicBezTo>
                <a:cubicBezTo>
                  <a:pt x="1377950" y="1670050"/>
                  <a:pt x="1559560" y="1608455"/>
                  <a:pt x="1748790" y="1569720"/>
                </a:cubicBezTo>
                <a:cubicBezTo>
                  <a:pt x="1891665" y="1540510"/>
                  <a:pt x="2035810" y="1526540"/>
                  <a:pt x="2181225" y="1524000"/>
                </a:cubicBezTo>
                <a:cubicBezTo>
                  <a:pt x="2256790" y="1522730"/>
                  <a:pt x="2332990" y="1524635"/>
                  <a:pt x="2407920" y="1530985"/>
                </a:cubicBezTo>
                <a:cubicBezTo>
                  <a:pt x="2432050" y="1532890"/>
                  <a:pt x="2454275" y="1531620"/>
                  <a:pt x="2477770" y="1525905"/>
                </a:cubicBezTo>
                <a:cubicBezTo>
                  <a:pt x="2637790" y="1486535"/>
                  <a:pt x="2799080" y="1452880"/>
                  <a:pt x="2961005" y="1424940"/>
                </a:cubicBezTo>
                <a:cubicBezTo>
                  <a:pt x="3173730" y="1388110"/>
                  <a:pt x="3387725" y="1360805"/>
                  <a:pt x="3602990" y="1345565"/>
                </a:cubicBezTo>
                <a:cubicBezTo>
                  <a:pt x="3747770" y="1335405"/>
                  <a:pt x="3893185" y="1329690"/>
                  <a:pt x="4038600" y="1332865"/>
                </a:cubicBezTo>
                <a:cubicBezTo>
                  <a:pt x="4109085" y="1334135"/>
                  <a:pt x="4179570" y="1338580"/>
                  <a:pt x="4250055" y="1343025"/>
                </a:cubicBezTo>
                <a:cubicBezTo>
                  <a:pt x="4293870" y="1345565"/>
                  <a:pt x="4337685" y="1350645"/>
                  <a:pt x="4381500" y="1353820"/>
                </a:cubicBezTo>
                <a:cubicBezTo>
                  <a:pt x="4390390" y="1354455"/>
                  <a:pt x="4399915" y="1353185"/>
                  <a:pt x="4408805" y="1353185"/>
                </a:cubicBezTo>
                <a:cubicBezTo>
                  <a:pt x="4479290" y="1365885"/>
                  <a:pt x="4549775" y="1377950"/>
                  <a:pt x="4620260" y="1390650"/>
                </a:cubicBezTo>
                <a:cubicBezTo>
                  <a:pt x="4629785" y="1394460"/>
                  <a:pt x="4638675" y="1398905"/>
                  <a:pt x="4648200" y="1402080"/>
                </a:cubicBezTo>
                <a:cubicBezTo>
                  <a:pt x="4705350" y="1418590"/>
                  <a:pt x="4762500" y="1434465"/>
                  <a:pt x="4817110" y="1457325"/>
                </a:cubicBezTo>
                <a:cubicBezTo>
                  <a:pt x="4878070" y="1482090"/>
                  <a:pt x="4935855" y="1511935"/>
                  <a:pt x="4987925" y="1553210"/>
                </a:cubicBezTo>
                <a:cubicBezTo>
                  <a:pt x="5036185" y="1591310"/>
                  <a:pt x="5073650" y="1637665"/>
                  <a:pt x="5096510" y="1695450"/>
                </a:cubicBezTo>
                <a:cubicBezTo>
                  <a:pt x="5120640" y="1755140"/>
                  <a:pt x="5147310" y="1814195"/>
                  <a:pt x="5176520" y="1871345"/>
                </a:cubicBezTo>
                <a:cubicBezTo>
                  <a:pt x="5283200" y="2080895"/>
                  <a:pt x="5424170" y="2263775"/>
                  <a:pt x="5602605" y="2417445"/>
                </a:cubicBezTo>
                <a:cubicBezTo>
                  <a:pt x="5644515" y="2453640"/>
                  <a:pt x="5688965" y="2486025"/>
                  <a:pt x="5732780" y="2519680"/>
                </a:cubicBezTo>
                <a:cubicBezTo>
                  <a:pt x="5741035" y="2526030"/>
                  <a:pt x="5748655" y="2531110"/>
                  <a:pt x="5760085" y="2531745"/>
                </a:cubicBezTo>
                <a:cubicBezTo>
                  <a:pt x="5789930" y="2532380"/>
                  <a:pt x="5819140" y="2534285"/>
                  <a:pt x="5848985" y="2535555"/>
                </a:cubicBezTo>
                <a:cubicBezTo>
                  <a:pt x="5929630" y="2540000"/>
                  <a:pt x="6010275" y="2543810"/>
                  <a:pt x="6090920" y="2550160"/>
                </a:cubicBezTo>
                <a:cubicBezTo>
                  <a:pt x="6171565" y="2555875"/>
                  <a:pt x="6252210" y="2563495"/>
                  <a:pt x="6332220" y="2571750"/>
                </a:cubicBezTo>
                <a:cubicBezTo>
                  <a:pt x="6440170" y="2582545"/>
                  <a:pt x="6548120" y="2593340"/>
                  <a:pt x="6656070" y="2606675"/>
                </a:cubicBezTo>
                <a:cubicBezTo>
                  <a:pt x="6767830" y="2620645"/>
                  <a:pt x="6878955" y="2637155"/>
                  <a:pt x="6990716" y="2653665"/>
                </a:cubicBezTo>
                <a:cubicBezTo>
                  <a:pt x="7152641" y="2678430"/>
                  <a:pt x="7313295" y="2708910"/>
                  <a:pt x="7472680" y="2747645"/>
                </a:cubicBezTo>
                <a:cubicBezTo>
                  <a:pt x="7550150" y="2766695"/>
                  <a:pt x="7626985" y="2787650"/>
                  <a:pt x="7702550" y="2814955"/>
                </a:cubicBezTo>
                <a:cubicBezTo>
                  <a:pt x="7745730" y="2830830"/>
                  <a:pt x="7788910" y="2847975"/>
                  <a:pt x="7827010" y="2873375"/>
                </a:cubicBezTo>
                <a:cubicBezTo>
                  <a:pt x="7842250" y="2883535"/>
                  <a:pt x="7856855" y="2894965"/>
                  <a:pt x="7870191" y="2907665"/>
                </a:cubicBezTo>
                <a:cubicBezTo>
                  <a:pt x="7889875" y="2926715"/>
                  <a:pt x="7897495" y="2950210"/>
                  <a:pt x="7892416" y="2977515"/>
                </a:cubicBezTo>
                <a:cubicBezTo>
                  <a:pt x="7891145" y="2984500"/>
                  <a:pt x="7889875" y="2991485"/>
                  <a:pt x="7888605" y="2998470"/>
                </a:cubicBezTo>
                <a:cubicBezTo>
                  <a:pt x="7863841" y="3142615"/>
                  <a:pt x="7844791" y="3288030"/>
                  <a:pt x="7831455" y="3434080"/>
                </a:cubicBezTo>
                <a:cubicBezTo>
                  <a:pt x="7820025" y="3556635"/>
                  <a:pt x="7813041" y="3679190"/>
                  <a:pt x="7810500" y="3801745"/>
                </a:cubicBezTo>
                <a:cubicBezTo>
                  <a:pt x="7808595" y="3919220"/>
                  <a:pt x="7811135" y="4037330"/>
                  <a:pt x="7818755" y="4154805"/>
                </a:cubicBezTo>
                <a:cubicBezTo>
                  <a:pt x="7837805" y="4446270"/>
                  <a:pt x="7889241" y="4731385"/>
                  <a:pt x="7973060" y="5011420"/>
                </a:cubicBezTo>
                <a:cubicBezTo>
                  <a:pt x="8051166" y="5269865"/>
                  <a:pt x="8154670" y="5518150"/>
                  <a:pt x="8277225" y="5758815"/>
                </a:cubicBezTo>
                <a:cubicBezTo>
                  <a:pt x="8336280" y="5873750"/>
                  <a:pt x="8399145" y="5986145"/>
                  <a:pt x="8465185" y="6097270"/>
                </a:cubicBezTo>
                <a:cubicBezTo>
                  <a:pt x="8488680" y="6137275"/>
                  <a:pt x="8509000" y="6178550"/>
                  <a:pt x="8521065" y="6223000"/>
                </a:cubicBezTo>
                <a:cubicBezTo>
                  <a:pt x="8546465" y="6317615"/>
                  <a:pt x="8526145" y="6401435"/>
                  <a:pt x="8461375" y="6474460"/>
                </a:cubicBezTo>
                <a:cubicBezTo>
                  <a:pt x="8430895" y="6508116"/>
                  <a:pt x="8395970" y="6536055"/>
                  <a:pt x="8357870" y="6560820"/>
                </a:cubicBezTo>
                <a:cubicBezTo>
                  <a:pt x="8282305" y="6609080"/>
                  <a:pt x="8201025" y="6644641"/>
                  <a:pt x="8116570" y="6674485"/>
                </a:cubicBezTo>
                <a:cubicBezTo>
                  <a:pt x="8003541" y="6715125"/>
                  <a:pt x="7887970" y="6745605"/>
                  <a:pt x="7771130" y="6772275"/>
                </a:cubicBezTo>
                <a:cubicBezTo>
                  <a:pt x="7630160" y="6804660"/>
                  <a:pt x="7487285" y="6830060"/>
                  <a:pt x="7344410" y="6852920"/>
                </a:cubicBezTo>
                <a:lnTo>
                  <a:pt x="12185650" y="6852920"/>
                </a:ln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C4208EB-8E9C-BF2D-EEE8-F2FA6287C0CF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00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ink, magenta, lilac, purple&#10;&#10;Description automatically generated">
            <a:extLst>
              <a:ext uri="{FF2B5EF4-FFF2-40B4-BE49-F238E27FC236}">
                <a16:creationId xmlns:a16="http://schemas.microsoft.com/office/drawing/2014/main" id="{D5A65A68-59D4-F7B3-0990-B72BE1747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5442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7B3E01-FE1F-CE28-FBF1-9466BBE49D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151784 w 12188825"/>
              <a:gd name="connsiteY1" fmla="*/ 0 h 6858000"/>
              <a:gd name="connsiteX2" fmla="*/ 4151784 w 12188825"/>
              <a:gd name="connsiteY2" fmla="*/ 5714 h 6858000"/>
              <a:gd name="connsiteX3" fmla="*/ 12188825 w 12188825"/>
              <a:gd name="connsiteY3" fmla="*/ 5714 h 6858000"/>
              <a:gd name="connsiteX4" fmla="*/ 12188825 w 12188825"/>
              <a:gd name="connsiteY4" fmla="*/ 2435224 h 6858000"/>
              <a:gd name="connsiteX5" fmla="*/ 11820525 w 12188825"/>
              <a:gd name="connsiteY5" fmla="*/ 2200274 h 6858000"/>
              <a:gd name="connsiteX6" fmla="*/ 11574145 w 12188825"/>
              <a:gd name="connsiteY6" fmla="*/ 2068194 h 6858000"/>
              <a:gd name="connsiteX7" fmla="*/ 11334750 w 12188825"/>
              <a:gd name="connsiteY7" fmla="*/ 1959609 h 6858000"/>
              <a:gd name="connsiteX8" fmla="*/ 11060430 w 12188825"/>
              <a:gd name="connsiteY8" fmla="*/ 1858644 h 6858000"/>
              <a:gd name="connsiteX9" fmla="*/ 10742295 w 12188825"/>
              <a:gd name="connsiteY9" fmla="*/ 1779904 h 6858000"/>
              <a:gd name="connsiteX10" fmla="*/ 10429240 w 12188825"/>
              <a:gd name="connsiteY10" fmla="*/ 1748789 h 6858000"/>
              <a:gd name="connsiteX11" fmla="*/ 10052050 w 12188825"/>
              <a:gd name="connsiteY11" fmla="*/ 1805939 h 6858000"/>
              <a:gd name="connsiteX12" fmla="*/ 9755505 w 12188825"/>
              <a:gd name="connsiteY12" fmla="*/ 1998344 h 6858000"/>
              <a:gd name="connsiteX13" fmla="*/ 9634220 w 12188825"/>
              <a:gd name="connsiteY13" fmla="*/ 2095499 h 6858000"/>
              <a:gd name="connsiteX14" fmla="*/ 9379585 w 12188825"/>
              <a:gd name="connsiteY14" fmla="*/ 2146299 h 6858000"/>
              <a:gd name="connsiteX15" fmla="*/ 9167495 w 12188825"/>
              <a:gd name="connsiteY15" fmla="*/ 2100579 h 6858000"/>
              <a:gd name="connsiteX16" fmla="*/ 8853805 w 12188825"/>
              <a:gd name="connsiteY16" fmla="*/ 1951989 h 6858000"/>
              <a:gd name="connsiteX17" fmla="*/ 8356600 w 12188825"/>
              <a:gd name="connsiteY17" fmla="*/ 1598929 h 6858000"/>
              <a:gd name="connsiteX18" fmla="*/ 7750810 w 12188825"/>
              <a:gd name="connsiteY18" fmla="*/ 1130299 h 6858000"/>
              <a:gd name="connsiteX19" fmla="*/ 7520940 w 12188825"/>
              <a:gd name="connsiteY19" fmla="*/ 972184 h 6858000"/>
              <a:gd name="connsiteX20" fmla="*/ 7481570 w 12188825"/>
              <a:gd name="connsiteY20" fmla="*/ 955039 h 6858000"/>
              <a:gd name="connsiteX21" fmla="*/ 7456806 w 12188825"/>
              <a:gd name="connsiteY21" fmla="*/ 984884 h 6858000"/>
              <a:gd name="connsiteX22" fmla="*/ 7205345 w 12188825"/>
              <a:gd name="connsiteY22" fmla="*/ 1282699 h 6858000"/>
              <a:gd name="connsiteX23" fmla="*/ 6413500 w 12188825"/>
              <a:gd name="connsiteY23" fmla="*/ 1936114 h 6858000"/>
              <a:gd name="connsiteX24" fmla="*/ 5740400 w 12188825"/>
              <a:gd name="connsiteY24" fmla="*/ 2234564 h 6858000"/>
              <a:gd name="connsiteX25" fmla="*/ 5676265 w 12188825"/>
              <a:gd name="connsiteY25" fmla="*/ 2243454 h 6858000"/>
              <a:gd name="connsiteX26" fmla="*/ 5060315 w 12188825"/>
              <a:gd name="connsiteY26" fmla="*/ 2266949 h 6858000"/>
              <a:gd name="connsiteX27" fmla="*/ 4684395 w 12188825"/>
              <a:gd name="connsiteY27" fmla="*/ 2318384 h 6858000"/>
              <a:gd name="connsiteX28" fmla="*/ 4415155 w 12188825"/>
              <a:gd name="connsiteY28" fmla="*/ 2402204 h 6858000"/>
              <a:gd name="connsiteX29" fmla="*/ 4293871 w 12188825"/>
              <a:gd name="connsiteY29" fmla="*/ 2477134 h 6858000"/>
              <a:gd name="connsiteX30" fmla="*/ 4194175 w 12188825"/>
              <a:gd name="connsiteY30" fmla="*/ 2731769 h 6858000"/>
              <a:gd name="connsiteX31" fmla="*/ 4234180 w 12188825"/>
              <a:gd name="connsiteY31" fmla="*/ 2872104 h 6858000"/>
              <a:gd name="connsiteX32" fmla="*/ 4380865 w 12188825"/>
              <a:gd name="connsiteY32" fmla="*/ 3254374 h 6858000"/>
              <a:gd name="connsiteX33" fmla="*/ 4589780 w 12188825"/>
              <a:gd name="connsiteY33" fmla="*/ 4081779 h 6858000"/>
              <a:gd name="connsiteX34" fmla="*/ 4625340 w 12188825"/>
              <a:gd name="connsiteY34" fmla="*/ 5001894 h 6858000"/>
              <a:gd name="connsiteX35" fmla="*/ 4581525 w 12188825"/>
              <a:gd name="connsiteY35" fmla="*/ 5372734 h 6858000"/>
              <a:gd name="connsiteX36" fmla="*/ 4505960 w 12188825"/>
              <a:gd name="connsiteY36" fmla="*/ 5755004 h 6858000"/>
              <a:gd name="connsiteX37" fmla="*/ 4381500 w 12188825"/>
              <a:gd name="connsiteY37" fmla="*/ 6202679 h 6858000"/>
              <a:gd name="connsiteX38" fmla="*/ 4374515 w 12188825"/>
              <a:gd name="connsiteY38" fmla="*/ 6224269 h 6858000"/>
              <a:gd name="connsiteX39" fmla="*/ 4387850 w 12188825"/>
              <a:gd name="connsiteY39" fmla="*/ 6301104 h 6858000"/>
              <a:gd name="connsiteX40" fmla="*/ 4427855 w 12188825"/>
              <a:gd name="connsiteY40" fmla="*/ 6343649 h 6858000"/>
              <a:gd name="connsiteX41" fmla="*/ 4549776 w 12188825"/>
              <a:gd name="connsiteY41" fmla="*/ 6423024 h 6858000"/>
              <a:gd name="connsiteX42" fmla="*/ 4780280 w 12188825"/>
              <a:gd name="connsiteY42" fmla="*/ 6527164 h 6858000"/>
              <a:gd name="connsiteX43" fmla="*/ 5271770 w 12188825"/>
              <a:gd name="connsiteY43" fmla="*/ 6696709 h 6858000"/>
              <a:gd name="connsiteX44" fmla="*/ 5615305 w 12188825"/>
              <a:gd name="connsiteY44" fmla="*/ 6795134 h 6858000"/>
              <a:gd name="connsiteX45" fmla="*/ 5857875 w 12188825"/>
              <a:gd name="connsiteY45" fmla="*/ 6857364 h 6858000"/>
              <a:gd name="connsiteX46" fmla="*/ 1949667 w 12188825"/>
              <a:gd name="connsiteY46" fmla="*/ 6857364 h 6858000"/>
              <a:gd name="connsiteX47" fmla="*/ 1949626 w 12188825"/>
              <a:gd name="connsiteY47" fmla="*/ 6858000 h 6858000"/>
              <a:gd name="connsiteX48" fmla="*/ 0 w 12188825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151784" y="0"/>
                </a:lnTo>
                <a:lnTo>
                  <a:pt x="4151784" y="5714"/>
                </a:lnTo>
                <a:lnTo>
                  <a:pt x="12188825" y="5714"/>
                </a:lnTo>
                <a:lnTo>
                  <a:pt x="12188825" y="2435224"/>
                </a:lnTo>
                <a:cubicBezTo>
                  <a:pt x="12069445" y="2351404"/>
                  <a:pt x="11946255" y="2272664"/>
                  <a:pt x="11820525" y="2200274"/>
                </a:cubicBezTo>
                <a:cubicBezTo>
                  <a:pt x="11739245" y="2153919"/>
                  <a:pt x="11657330" y="2109469"/>
                  <a:pt x="11574145" y="2068194"/>
                </a:cubicBezTo>
                <a:cubicBezTo>
                  <a:pt x="11496040" y="2029459"/>
                  <a:pt x="11416030" y="1992629"/>
                  <a:pt x="11334750" y="1959609"/>
                </a:cubicBezTo>
                <a:cubicBezTo>
                  <a:pt x="11244580" y="1922779"/>
                  <a:pt x="11153775" y="1887219"/>
                  <a:pt x="11060430" y="1858644"/>
                </a:cubicBezTo>
                <a:cubicBezTo>
                  <a:pt x="10956290" y="1826259"/>
                  <a:pt x="10850245" y="1799589"/>
                  <a:pt x="10742295" y="1779904"/>
                </a:cubicBezTo>
                <a:cubicBezTo>
                  <a:pt x="10638790" y="1760854"/>
                  <a:pt x="10534650" y="1749424"/>
                  <a:pt x="10429240" y="1748789"/>
                </a:cubicBezTo>
                <a:cubicBezTo>
                  <a:pt x="10300335" y="1748154"/>
                  <a:pt x="10173970" y="1763394"/>
                  <a:pt x="10052050" y="1805939"/>
                </a:cubicBezTo>
                <a:cubicBezTo>
                  <a:pt x="9937750" y="1845944"/>
                  <a:pt x="9837420" y="1908174"/>
                  <a:pt x="9755505" y="1998344"/>
                </a:cubicBezTo>
                <a:cubicBezTo>
                  <a:pt x="9719945" y="2037079"/>
                  <a:pt x="9680575" y="2070099"/>
                  <a:pt x="9634220" y="2095499"/>
                </a:cubicBezTo>
                <a:cubicBezTo>
                  <a:pt x="9554210" y="2138679"/>
                  <a:pt x="9469120" y="2152014"/>
                  <a:pt x="9379585" y="2146299"/>
                </a:cubicBezTo>
                <a:cubicBezTo>
                  <a:pt x="9306560" y="2141854"/>
                  <a:pt x="9236710" y="2124074"/>
                  <a:pt x="9167495" y="2100579"/>
                </a:cubicBezTo>
                <a:cubicBezTo>
                  <a:pt x="9057005" y="2063114"/>
                  <a:pt x="8953500" y="2011044"/>
                  <a:pt x="8853805" y="1951989"/>
                </a:cubicBezTo>
                <a:cubicBezTo>
                  <a:pt x="8677910" y="1848484"/>
                  <a:pt x="8514715" y="1727199"/>
                  <a:pt x="8356600" y="1598929"/>
                </a:cubicBezTo>
                <a:cubicBezTo>
                  <a:pt x="8158481" y="1437639"/>
                  <a:pt x="7957820" y="1280159"/>
                  <a:pt x="7750810" y="1130299"/>
                </a:cubicBezTo>
                <a:cubicBezTo>
                  <a:pt x="7675881" y="1075689"/>
                  <a:pt x="7600315" y="1021079"/>
                  <a:pt x="7520940" y="972184"/>
                </a:cubicBezTo>
                <a:cubicBezTo>
                  <a:pt x="7509510" y="964564"/>
                  <a:pt x="7497445" y="956944"/>
                  <a:pt x="7481570" y="955039"/>
                </a:cubicBezTo>
                <a:cubicBezTo>
                  <a:pt x="7473315" y="965199"/>
                  <a:pt x="7464425" y="974724"/>
                  <a:pt x="7456806" y="984884"/>
                </a:cubicBezTo>
                <a:cubicBezTo>
                  <a:pt x="7376795" y="1087119"/>
                  <a:pt x="7293610" y="1186814"/>
                  <a:pt x="7205345" y="1282699"/>
                </a:cubicBezTo>
                <a:cubicBezTo>
                  <a:pt x="6971665" y="1536699"/>
                  <a:pt x="6710681" y="1758949"/>
                  <a:pt x="6413500" y="1936114"/>
                </a:cubicBezTo>
                <a:cubicBezTo>
                  <a:pt x="6200775" y="2063114"/>
                  <a:pt x="5977255" y="2162809"/>
                  <a:pt x="5740400" y="2234564"/>
                </a:cubicBezTo>
                <a:cubicBezTo>
                  <a:pt x="5719445" y="2240914"/>
                  <a:pt x="5698490" y="2243454"/>
                  <a:pt x="5676265" y="2243454"/>
                </a:cubicBezTo>
                <a:cubicBezTo>
                  <a:pt x="5470525" y="2244724"/>
                  <a:pt x="5265420" y="2249804"/>
                  <a:pt x="5060315" y="2266949"/>
                </a:cubicBezTo>
                <a:cubicBezTo>
                  <a:pt x="4934585" y="2277744"/>
                  <a:pt x="4808855" y="2292984"/>
                  <a:pt x="4684395" y="2318384"/>
                </a:cubicBezTo>
                <a:cubicBezTo>
                  <a:pt x="4592321" y="2338069"/>
                  <a:pt x="4501515" y="2362199"/>
                  <a:pt x="4415155" y="2402204"/>
                </a:cubicBezTo>
                <a:cubicBezTo>
                  <a:pt x="4371341" y="2421889"/>
                  <a:pt x="4330700" y="2446019"/>
                  <a:pt x="4293871" y="2477134"/>
                </a:cubicBezTo>
                <a:cubicBezTo>
                  <a:pt x="4215130" y="2544444"/>
                  <a:pt x="4181475" y="2628899"/>
                  <a:pt x="4194175" y="2731769"/>
                </a:cubicBezTo>
                <a:cubicBezTo>
                  <a:pt x="4200525" y="2780664"/>
                  <a:pt x="4215130" y="2827019"/>
                  <a:pt x="4234180" y="2872104"/>
                </a:cubicBezTo>
                <a:cubicBezTo>
                  <a:pt x="4286885" y="2997834"/>
                  <a:pt x="4336416" y="3125469"/>
                  <a:pt x="4380865" y="3254374"/>
                </a:cubicBezTo>
                <a:cubicBezTo>
                  <a:pt x="4474210" y="3524249"/>
                  <a:pt x="4546600" y="3799204"/>
                  <a:pt x="4589780" y="4081779"/>
                </a:cubicBezTo>
                <a:cubicBezTo>
                  <a:pt x="4636770" y="4387214"/>
                  <a:pt x="4648835" y="4693919"/>
                  <a:pt x="4625340" y="5001894"/>
                </a:cubicBezTo>
                <a:cubicBezTo>
                  <a:pt x="4615816" y="5125719"/>
                  <a:pt x="4601210" y="5249544"/>
                  <a:pt x="4581525" y="5372734"/>
                </a:cubicBezTo>
                <a:cubicBezTo>
                  <a:pt x="4561206" y="5501004"/>
                  <a:pt x="4535805" y="5628639"/>
                  <a:pt x="4505960" y="5755004"/>
                </a:cubicBezTo>
                <a:cubicBezTo>
                  <a:pt x="4470400" y="5905499"/>
                  <a:pt x="4429125" y="6055359"/>
                  <a:pt x="4381500" y="6202679"/>
                </a:cubicBezTo>
                <a:cubicBezTo>
                  <a:pt x="4378961" y="6209664"/>
                  <a:pt x="4377055" y="6217284"/>
                  <a:pt x="4374515" y="6224269"/>
                </a:cubicBezTo>
                <a:cubicBezTo>
                  <a:pt x="4364990" y="6252209"/>
                  <a:pt x="4370070" y="6278244"/>
                  <a:pt x="4387850" y="6301104"/>
                </a:cubicBezTo>
                <a:cubicBezTo>
                  <a:pt x="4399915" y="6316344"/>
                  <a:pt x="4413250" y="6330949"/>
                  <a:pt x="4427855" y="6343649"/>
                </a:cubicBezTo>
                <a:cubicBezTo>
                  <a:pt x="4464685" y="6376034"/>
                  <a:pt x="4506595" y="6400164"/>
                  <a:pt x="4549776" y="6423024"/>
                </a:cubicBezTo>
                <a:cubicBezTo>
                  <a:pt x="4624070" y="6462394"/>
                  <a:pt x="4701540" y="6496049"/>
                  <a:pt x="4780280" y="6527164"/>
                </a:cubicBezTo>
                <a:cubicBezTo>
                  <a:pt x="4941570" y="6591299"/>
                  <a:pt x="5105400" y="6647180"/>
                  <a:pt x="5271770" y="6696709"/>
                </a:cubicBezTo>
                <a:cubicBezTo>
                  <a:pt x="5386070" y="6730364"/>
                  <a:pt x="5500370" y="6764019"/>
                  <a:pt x="5615305" y="6795134"/>
                </a:cubicBezTo>
                <a:cubicBezTo>
                  <a:pt x="5695950" y="6817359"/>
                  <a:pt x="5776595" y="6837680"/>
                  <a:pt x="5857875" y="6857364"/>
                </a:cubicBezTo>
                <a:lnTo>
                  <a:pt x="1949667" y="6857364"/>
                </a:lnTo>
                <a:lnTo>
                  <a:pt x="1949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744608" y="2494800"/>
            <a:ext cx="4824000" cy="2016000"/>
          </a:xfrm>
        </p:spPr>
        <p:txBody>
          <a:bodyPr l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744608" y="4672800"/>
            <a:ext cx="482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CFC45DE-07B1-6742-B69C-F7ADBCF93CF4}"/>
              </a:ext>
            </a:extLst>
          </p:cNvPr>
          <p:cNvSpPr/>
          <p:nvPr userDrawn="1"/>
        </p:nvSpPr>
        <p:spPr>
          <a:xfrm>
            <a:off x="6744608" y="5737449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AC76C1-32FC-976A-C2DD-0D28FA1C9CF1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7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5B3F3-5405-7BD2-99DF-D6405D2E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1A5795-C25A-A698-A236-2A46BA027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E736CB-8C9A-7D35-00B3-91750571C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724ABF-126E-11F9-0C32-8FE40D40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670EF8-B65B-DC4A-DB17-B8D6272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7DA442-4BD2-0EDE-7A37-C4AF9681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28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ink, magenta&#10;&#10;Description automatically generated">
            <a:extLst>
              <a:ext uri="{FF2B5EF4-FFF2-40B4-BE49-F238E27FC236}">
                <a16:creationId xmlns:a16="http://schemas.microsoft.com/office/drawing/2014/main" id="{9DD30480-8A93-F0C6-6DB6-D59602E81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5442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C74B15-C4BD-9890-1D97-E4C19D7AF1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1" y="0"/>
            <a:ext cx="12188824" cy="6858000"/>
          </a:xfrm>
          <a:custGeom>
            <a:avLst/>
            <a:gdLst>
              <a:gd name="connsiteX0" fmla="*/ 0 w 12188824"/>
              <a:gd name="connsiteY0" fmla="*/ 0 h 6858000"/>
              <a:gd name="connsiteX1" fmla="*/ 1242497 w 12188824"/>
              <a:gd name="connsiteY1" fmla="*/ 0 h 6858000"/>
              <a:gd name="connsiteX2" fmla="*/ 1242497 w 12188824"/>
              <a:gd name="connsiteY2" fmla="*/ 3810 h 6858000"/>
              <a:gd name="connsiteX3" fmla="*/ 12188824 w 12188824"/>
              <a:gd name="connsiteY3" fmla="*/ 3810 h 6858000"/>
              <a:gd name="connsiteX4" fmla="*/ 12188824 w 12188824"/>
              <a:gd name="connsiteY4" fmla="*/ 3137535 h 6858000"/>
              <a:gd name="connsiteX5" fmla="*/ 12097384 w 12188824"/>
              <a:gd name="connsiteY5" fmla="*/ 3060700 h 6858000"/>
              <a:gd name="connsiteX6" fmla="*/ 11679554 w 12188824"/>
              <a:gd name="connsiteY6" fmla="*/ 2822575 h 6858000"/>
              <a:gd name="connsiteX7" fmla="*/ 11329669 w 12188824"/>
              <a:gd name="connsiteY7" fmla="*/ 2721610 h 6858000"/>
              <a:gd name="connsiteX8" fmla="*/ 11141709 w 12188824"/>
              <a:gd name="connsiteY8" fmla="*/ 2694305 h 6858000"/>
              <a:gd name="connsiteX9" fmla="*/ 11085194 w 12188824"/>
              <a:gd name="connsiteY9" fmla="*/ 2679700 h 6858000"/>
              <a:gd name="connsiteX10" fmla="*/ 10701654 w 12188824"/>
              <a:gd name="connsiteY10" fmla="*/ 2526030 h 6858000"/>
              <a:gd name="connsiteX11" fmla="*/ 10184129 w 12188824"/>
              <a:gd name="connsiteY11" fmla="*/ 2367280 h 6858000"/>
              <a:gd name="connsiteX12" fmla="*/ 9827259 w 12188824"/>
              <a:gd name="connsiteY12" fmla="*/ 2293620 h 6858000"/>
              <a:gd name="connsiteX13" fmla="*/ 9651364 w 12188824"/>
              <a:gd name="connsiteY13" fmla="*/ 2271395 h 6858000"/>
              <a:gd name="connsiteX14" fmla="*/ 9541509 w 12188824"/>
              <a:gd name="connsiteY14" fmla="*/ 2261235 h 6858000"/>
              <a:gd name="connsiteX15" fmla="*/ 9519284 w 12188824"/>
              <a:gd name="connsiteY15" fmla="*/ 2256790 h 6858000"/>
              <a:gd name="connsiteX16" fmla="*/ 9339579 w 12188824"/>
              <a:gd name="connsiteY16" fmla="*/ 2256790 h 6858000"/>
              <a:gd name="connsiteX17" fmla="*/ 9314814 w 12188824"/>
              <a:gd name="connsiteY17" fmla="*/ 2261870 h 6858000"/>
              <a:gd name="connsiteX18" fmla="*/ 9167494 w 12188824"/>
              <a:gd name="connsiteY18" fmla="*/ 2282825 h 6858000"/>
              <a:gd name="connsiteX19" fmla="*/ 9013189 w 12188824"/>
              <a:gd name="connsiteY19" fmla="*/ 2336800 h 6858000"/>
              <a:gd name="connsiteX20" fmla="*/ 8902699 w 12188824"/>
              <a:gd name="connsiteY20" fmla="*/ 2437765 h 6858000"/>
              <a:gd name="connsiteX21" fmla="*/ 8811259 w 12188824"/>
              <a:gd name="connsiteY21" fmla="*/ 2571115 h 6858000"/>
              <a:gd name="connsiteX22" fmla="*/ 8380730 w 12188824"/>
              <a:gd name="connsiteY22" fmla="*/ 2959100 h 6858000"/>
              <a:gd name="connsiteX23" fmla="*/ 8258809 w 12188824"/>
              <a:gd name="connsiteY23" fmla="*/ 3024505 h 6858000"/>
              <a:gd name="connsiteX24" fmla="*/ 8234680 w 12188824"/>
              <a:gd name="connsiteY24" fmla="*/ 3030220 h 6858000"/>
              <a:gd name="connsiteX25" fmla="*/ 8161019 w 12188824"/>
              <a:gd name="connsiteY25" fmla="*/ 3020695 h 6858000"/>
              <a:gd name="connsiteX26" fmla="*/ 7959724 w 12188824"/>
              <a:gd name="connsiteY26" fmla="*/ 2997200 h 6858000"/>
              <a:gd name="connsiteX27" fmla="*/ 7757794 w 12188824"/>
              <a:gd name="connsiteY27" fmla="*/ 2979420 h 6858000"/>
              <a:gd name="connsiteX28" fmla="*/ 7486014 w 12188824"/>
              <a:gd name="connsiteY28" fmla="*/ 2961005 h 6858000"/>
              <a:gd name="connsiteX29" fmla="*/ 7203439 w 12188824"/>
              <a:gd name="connsiteY29" fmla="*/ 2951480 h 6858000"/>
              <a:gd name="connsiteX30" fmla="*/ 6792594 w 12188824"/>
              <a:gd name="connsiteY30" fmla="*/ 2959100 h 6858000"/>
              <a:gd name="connsiteX31" fmla="*/ 6593839 w 12188824"/>
              <a:gd name="connsiteY31" fmla="*/ 2981325 h 6858000"/>
              <a:gd name="connsiteX32" fmla="*/ 6482714 w 12188824"/>
              <a:gd name="connsiteY32" fmla="*/ 3011170 h 6858000"/>
              <a:gd name="connsiteX33" fmla="*/ 6442074 w 12188824"/>
              <a:gd name="connsiteY33" fmla="*/ 3033395 h 6858000"/>
              <a:gd name="connsiteX34" fmla="*/ 6413499 w 12188824"/>
              <a:gd name="connsiteY34" fmla="*/ 3088005 h 6858000"/>
              <a:gd name="connsiteX35" fmla="*/ 6413499 w 12188824"/>
              <a:gd name="connsiteY35" fmla="*/ 3105785 h 6858000"/>
              <a:gd name="connsiteX36" fmla="*/ 6397624 w 12188824"/>
              <a:gd name="connsiteY36" fmla="*/ 3472815 h 6858000"/>
              <a:gd name="connsiteX37" fmla="*/ 6361429 w 12188824"/>
              <a:gd name="connsiteY37" fmla="*/ 3778885 h 6858000"/>
              <a:gd name="connsiteX38" fmla="*/ 6303644 w 12188824"/>
              <a:gd name="connsiteY38" fmla="*/ 4068445 h 6858000"/>
              <a:gd name="connsiteX39" fmla="*/ 6052184 w 12188824"/>
              <a:gd name="connsiteY39" fmla="*/ 4751705 h 6858000"/>
              <a:gd name="connsiteX40" fmla="*/ 5692774 w 12188824"/>
              <a:gd name="connsiteY40" fmla="*/ 5323205 h 6858000"/>
              <a:gd name="connsiteX41" fmla="*/ 5488939 w 12188824"/>
              <a:gd name="connsiteY41" fmla="*/ 5574665 h 6858000"/>
              <a:gd name="connsiteX42" fmla="*/ 5424804 w 12188824"/>
              <a:gd name="connsiteY42" fmla="*/ 5670550 h 6858000"/>
              <a:gd name="connsiteX43" fmla="*/ 5437504 w 12188824"/>
              <a:gd name="connsiteY43" fmla="*/ 5886450 h 6858000"/>
              <a:gd name="connsiteX44" fmla="*/ 5510529 w 12188824"/>
              <a:gd name="connsiteY44" fmla="*/ 5972810 h 6858000"/>
              <a:gd name="connsiteX45" fmla="*/ 5692774 w 12188824"/>
              <a:gd name="connsiteY45" fmla="*/ 6101715 h 6858000"/>
              <a:gd name="connsiteX46" fmla="*/ 5963284 w 12188824"/>
              <a:gd name="connsiteY46" fmla="*/ 6232525 h 6858000"/>
              <a:gd name="connsiteX47" fmla="*/ 6421119 w 12188824"/>
              <a:gd name="connsiteY47" fmla="*/ 6400800 h 6858000"/>
              <a:gd name="connsiteX48" fmla="*/ 6466839 w 12188824"/>
              <a:gd name="connsiteY48" fmla="*/ 6423025 h 6858000"/>
              <a:gd name="connsiteX49" fmla="*/ 6899909 w 12188824"/>
              <a:gd name="connsiteY49" fmla="*/ 6811645 h 6858000"/>
              <a:gd name="connsiteX50" fmla="*/ 6936105 w 12188824"/>
              <a:gd name="connsiteY50" fmla="*/ 6853556 h 6858000"/>
              <a:gd name="connsiteX51" fmla="*/ 1748634 w 12188824"/>
              <a:gd name="connsiteY51" fmla="*/ 6853556 h 6858000"/>
              <a:gd name="connsiteX52" fmla="*/ 1753076 w 12188824"/>
              <a:gd name="connsiteY52" fmla="*/ 6857364 h 6858000"/>
              <a:gd name="connsiteX53" fmla="*/ 583474 w 12188824"/>
              <a:gd name="connsiteY53" fmla="*/ 6857364 h 6858000"/>
              <a:gd name="connsiteX54" fmla="*/ 583461 w 12188824"/>
              <a:gd name="connsiteY54" fmla="*/ 6858000 h 6858000"/>
              <a:gd name="connsiteX55" fmla="*/ 0 w 12188824"/>
              <a:gd name="connsiteY5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88824" h="6858000">
                <a:moveTo>
                  <a:pt x="0" y="0"/>
                </a:moveTo>
                <a:lnTo>
                  <a:pt x="1242497" y="0"/>
                </a:lnTo>
                <a:lnTo>
                  <a:pt x="1242497" y="3810"/>
                </a:lnTo>
                <a:lnTo>
                  <a:pt x="12188824" y="3810"/>
                </a:lnTo>
                <a:lnTo>
                  <a:pt x="12188824" y="3137535"/>
                </a:lnTo>
                <a:cubicBezTo>
                  <a:pt x="12160884" y="3110865"/>
                  <a:pt x="12131674" y="3084830"/>
                  <a:pt x="12097384" y="3060700"/>
                </a:cubicBezTo>
                <a:cubicBezTo>
                  <a:pt x="11971019" y="2959100"/>
                  <a:pt x="11830049" y="2881630"/>
                  <a:pt x="11679554" y="2822575"/>
                </a:cubicBezTo>
                <a:cubicBezTo>
                  <a:pt x="11565889" y="2777490"/>
                  <a:pt x="11449049" y="2744470"/>
                  <a:pt x="11329669" y="2721610"/>
                </a:cubicBezTo>
                <a:cubicBezTo>
                  <a:pt x="11267439" y="2709545"/>
                  <a:pt x="11204574" y="2700020"/>
                  <a:pt x="11141709" y="2694305"/>
                </a:cubicBezTo>
                <a:cubicBezTo>
                  <a:pt x="11122024" y="2692400"/>
                  <a:pt x="11103609" y="2687955"/>
                  <a:pt x="11085194" y="2679700"/>
                </a:cubicBezTo>
                <a:cubicBezTo>
                  <a:pt x="10959464" y="2623820"/>
                  <a:pt x="10831194" y="2573020"/>
                  <a:pt x="10701654" y="2526030"/>
                </a:cubicBezTo>
                <a:cubicBezTo>
                  <a:pt x="10531474" y="2465070"/>
                  <a:pt x="10359389" y="2411095"/>
                  <a:pt x="10184129" y="2367280"/>
                </a:cubicBezTo>
                <a:cubicBezTo>
                  <a:pt x="10066019" y="2337435"/>
                  <a:pt x="9947274" y="2312035"/>
                  <a:pt x="9827259" y="2293620"/>
                </a:cubicBezTo>
                <a:cubicBezTo>
                  <a:pt x="9768839" y="2284730"/>
                  <a:pt x="9709784" y="2278380"/>
                  <a:pt x="9651364" y="2271395"/>
                </a:cubicBezTo>
                <a:cubicBezTo>
                  <a:pt x="9615169" y="2266950"/>
                  <a:pt x="9578339" y="2265045"/>
                  <a:pt x="9541509" y="2261235"/>
                </a:cubicBezTo>
                <a:cubicBezTo>
                  <a:pt x="9533889" y="2260600"/>
                  <a:pt x="9526904" y="2258060"/>
                  <a:pt x="9519284" y="2256790"/>
                </a:cubicBezTo>
                <a:lnTo>
                  <a:pt x="9339579" y="2256790"/>
                </a:lnTo>
                <a:cubicBezTo>
                  <a:pt x="9331324" y="2258695"/>
                  <a:pt x="9323069" y="2261235"/>
                  <a:pt x="9314814" y="2261870"/>
                </a:cubicBezTo>
                <a:cubicBezTo>
                  <a:pt x="9265284" y="2267585"/>
                  <a:pt x="9216389" y="2272030"/>
                  <a:pt x="9167494" y="2282825"/>
                </a:cubicBezTo>
                <a:cubicBezTo>
                  <a:pt x="9114154" y="2294255"/>
                  <a:pt x="9062084" y="2310130"/>
                  <a:pt x="9013189" y="2336800"/>
                </a:cubicBezTo>
                <a:cubicBezTo>
                  <a:pt x="8968104" y="2360930"/>
                  <a:pt x="8930004" y="2393315"/>
                  <a:pt x="8902699" y="2437765"/>
                </a:cubicBezTo>
                <a:cubicBezTo>
                  <a:pt x="8874759" y="2483485"/>
                  <a:pt x="8843644" y="2527935"/>
                  <a:pt x="8811259" y="2571115"/>
                </a:cubicBezTo>
                <a:cubicBezTo>
                  <a:pt x="8692514" y="2727960"/>
                  <a:pt x="8549639" y="2858135"/>
                  <a:pt x="8380730" y="2959100"/>
                </a:cubicBezTo>
                <a:cubicBezTo>
                  <a:pt x="8341359" y="2982595"/>
                  <a:pt x="8299449" y="3002915"/>
                  <a:pt x="8258809" y="3024505"/>
                </a:cubicBezTo>
                <a:cubicBezTo>
                  <a:pt x="8251189" y="3028315"/>
                  <a:pt x="8244205" y="3031490"/>
                  <a:pt x="8234680" y="3030220"/>
                </a:cubicBezTo>
                <a:cubicBezTo>
                  <a:pt x="8210549" y="3026410"/>
                  <a:pt x="8185784" y="3023870"/>
                  <a:pt x="8161019" y="3020695"/>
                </a:cubicBezTo>
                <a:cubicBezTo>
                  <a:pt x="8094344" y="3012440"/>
                  <a:pt x="8027034" y="3004185"/>
                  <a:pt x="7959724" y="2997200"/>
                </a:cubicBezTo>
                <a:cubicBezTo>
                  <a:pt x="7892414" y="2990215"/>
                  <a:pt x="7825105" y="2984500"/>
                  <a:pt x="7757794" y="2979420"/>
                </a:cubicBezTo>
                <a:cubicBezTo>
                  <a:pt x="7666989" y="2972435"/>
                  <a:pt x="7576819" y="2965450"/>
                  <a:pt x="7486014" y="2961005"/>
                </a:cubicBezTo>
                <a:cubicBezTo>
                  <a:pt x="7392034" y="2956560"/>
                  <a:pt x="7297419" y="2954020"/>
                  <a:pt x="7203439" y="2951480"/>
                </a:cubicBezTo>
                <a:cubicBezTo>
                  <a:pt x="7066280" y="2948305"/>
                  <a:pt x="6929755" y="2950210"/>
                  <a:pt x="6792594" y="2959100"/>
                </a:cubicBezTo>
                <a:cubicBezTo>
                  <a:pt x="6725919" y="2963545"/>
                  <a:pt x="6659880" y="2969895"/>
                  <a:pt x="6593839" y="2981325"/>
                </a:cubicBezTo>
                <a:cubicBezTo>
                  <a:pt x="6555739" y="2987675"/>
                  <a:pt x="6518274" y="2995930"/>
                  <a:pt x="6482714" y="3011170"/>
                </a:cubicBezTo>
                <a:cubicBezTo>
                  <a:pt x="6468744" y="3017520"/>
                  <a:pt x="6454774" y="3025140"/>
                  <a:pt x="6442074" y="3033395"/>
                </a:cubicBezTo>
                <a:cubicBezTo>
                  <a:pt x="6423024" y="3046095"/>
                  <a:pt x="6413499" y="3064510"/>
                  <a:pt x="6413499" y="3088005"/>
                </a:cubicBezTo>
                <a:cubicBezTo>
                  <a:pt x="6413499" y="3093720"/>
                  <a:pt x="6413499" y="3100070"/>
                  <a:pt x="6413499" y="3105785"/>
                </a:cubicBezTo>
                <a:cubicBezTo>
                  <a:pt x="6412864" y="3228340"/>
                  <a:pt x="6407784" y="3350895"/>
                  <a:pt x="6397624" y="3472815"/>
                </a:cubicBezTo>
                <a:cubicBezTo>
                  <a:pt x="6389369" y="3575050"/>
                  <a:pt x="6377304" y="3677285"/>
                  <a:pt x="6361429" y="3778885"/>
                </a:cubicBezTo>
                <a:cubicBezTo>
                  <a:pt x="6346189" y="3876040"/>
                  <a:pt x="6327139" y="3972560"/>
                  <a:pt x="6303644" y="4068445"/>
                </a:cubicBezTo>
                <a:cubicBezTo>
                  <a:pt x="6245859" y="4305935"/>
                  <a:pt x="6162039" y="4533900"/>
                  <a:pt x="6052184" y="4751705"/>
                </a:cubicBezTo>
                <a:cubicBezTo>
                  <a:pt x="5950585" y="4953635"/>
                  <a:pt x="5828664" y="5142865"/>
                  <a:pt x="5692774" y="5323205"/>
                </a:cubicBezTo>
                <a:cubicBezTo>
                  <a:pt x="5628004" y="5409565"/>
                  <a:pt x="5559425" y="5492750"/>
                  <a:pt x="5488939" y="5574665"/>
                </a:cubicBezTo>
                <a:cubicBezTo>
                  <a:pt x="5463539" y="5603875"/>
                  <a:pt x="5441314" y="5634990"/>
                  <a:pt x="5424804" y="5670550"/>
                </a:cubicBezTo>
                <a:cubicBezTo>
                  <a:pt x="5389879" y="5744845"/>
                  <a:pt x="5394959" y="5816600"/>
                  <a:pt x="5437504" y="5886450"/>
                </a:cubicBezTo>
                <a:cubicBezTo>
                  <a:pt x="5457824" y="5918835"/>
                  <a:pt x="5482589" y="5947410"/>
                  <a:pt x="5510529" y="5972810"/>
                </a:cubicBezTo>
                <a:cubicBezTo>
                  <a:pt x="5565774" y="6024245"/>
                  <a:pt x="5628004" y="6064885"/>
                  <a:pt x="5692774" y="6101715"/>
                </a:cubicBezTo>
                <a:cubicBezTo>
                  <a:pt x="5779769" y="6151880"/>
                  <a:pt x="5871209" y="6193790"/>
                  <a:pt x="5963284" y="6232525"/>
                </a:cubicBezTo>
                <a:cubicBezTo>
                  <a:pt x="6113779" y="6295390"/>
                  <a:pt x="6266814" y="6350000"/>
                  <a:pt x="6421119" y="6400800"/>
                </a:cubicBezTo>
                <a:cubicBezTo>
                  <a:pt x="6437629" y="6405880"/>
                  <a:pt x="6452869" y="6412865"/>
                  <a:pt x="6466839" y="6423025"/>
                </a:cubicBezTo>
                <a:cubicBezTo>
                  <a:pt x="6626859" y="6534785"/>
                  <a:pt x="6771005" y="6664325"/>
                  <a:pt x="6899909" y="6811645"/>
                </a:cubicBezTo>
                <a:cubicBezTo>
                  <a:pt x="6912609" y="6825615"/>
                  <a:pt x="6924039" y="6839585"/>
                  <a:pt x="6936105" y="6853556"/>
                </a:cubicBezTo>
                <a:lnTo>
                  <a:pt x="1748634" y="6853556"/>
                </a:lnTo>
                <a:lnTo>
                  <a:pt x="1753076" y="6857364"/>
                </a:lnTo>
                <a:lnTo>
                  <a:pt x="583474" y="6857364"/>
                </a:lnTo>
                <a:lnTo>
                  <a:pt x="5834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744608" y="2494800"/>
            <a:ext cx="4824000" cy="2016000"/>
          </a:xfrm>
        </p:spPr>
        <p:txBody>
          <a:bodyPr l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744608" y="4672800"/>
            <a:ext cx="482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CFC45DE-07B1-6742-B69C-F7ADBCF93CF4}"/>
              </a:ext>
            </a:extLst>
          </p:cNvPr>
          <p:cNvSpPr/>
          <p:nvPr userDrawn="1"/>
        </p:nvSpPr>
        <p:spPr>
          <a:xfrm>
            <a:off x="6744608" y="5737449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AC76C1-32FC-976A-C2DD-0D28FA1C9CF1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7E91DE5-ECC7-317D-67D2-44FD0ED0A0D3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995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ink, magenta&#10;&#10;Description automatically generated">
            <a:extLst>
              <a:ext uri="{FF2B5EF4-FFF2-40B4-BE49-F238E27FC236}">
                <a16:creationId xmlns:a16="http://schemas.microsoft.com/office/drawing/2014/main" id="{9DD30480-8A93-F0C6-6DB6-D59602E81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85650" cy="685442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C74B15-C4BD-9890-1D97-E4C19D7AF1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 flipH="1">
            <a:off x="1" y="0"/>
            <a:ext cx="12188824" cy="6858000"/>
          </a:xfrm>
          <a:custGeom>
            <a:avLst/>
            <a:gdLst>
              <a:gd name="connsiteX0" fmla="*/ 0 w 12188824"/>
              <a:gd name="connsiteY0" fmla="*/ 0 h 6858000"/>
              <a:gd name="connsiteX1" fmla="*/ 1242497 w 12188824"/>
              <a:gd name="connsiteY1" fmla="*/ 0 h 6858000"/>
              <a:gd name="connsiteX2" fmla="*/ 1242497 w 12188824"/>
              <a:gd name="connsiteY2" fmla="*/ 3810 h 6858000"/>
              <a:gd name="connsiteX3" fmla="*/ 12188824 w 12188824"/>
              <a:gd name="connsiteY3" fmla="*/ 3810 h 6858000"/>
              <a:gd name="connsiteX4" fmla="*/ 12188824 w 12188824"/>
              <a:gd name="connsiteY4" fmla="*/ 3137535 h 6858000"/>
              <a:gd name="connsiteX5" fmla="*/ 12097384 w 12188824"/>
              <a:gd name="connsiteY5" fmla="*/ 3060700 h 6858000"/>
              <a:gd name="connsiteX6" fmla="*/ 11679554 w 12188824"/>
              <a:gd name="connsiteY6" fmla="*/ 2822575 h 6858000"/>
              <a:gd name="connsiteX7" fmla="*/ 11329669 w 12188824"/>
              <a:gd name="connsiteY7" fmla="*/ 2721610 h 6858000"/>
              <a:gd name="connsiteX8" fmla="*/ 11141709 w 12188824"/>
              <a:gd name="connsiteY8" fmla="*/ 2694305 h 6858000"/>
              <a:gd name="connsiteX9" fmla="*/ 11085194 w 12188824"/>
              <a:gd name="connsiteY9" fmla="*/ 2679700 h 6858000"/>
              <a:gd name="connsiteX10" fmla="*/ 10701654 w 12188824"/>
              <a:gd name="connsiteY10" fmla="*/ 2526030 h 6858000"/>
              <a:gd name="connsiteX11" fmla="*/ 10184129 w 12188824"/>
              <a:gd name="connsiteY11" fmla="*/ 2367280 h 6858000"/>
              <a:gd name="connsiteX12" fmla="*/ 9827259 w 12188824"/>
              <a:gd name="connsiteY12" fmla="*/ 2293620 h 6858000"/>
              <a:gd name="connsiteX13" fmla="*/ 9651364 w 12188824"/>
              <a:gd name="connsiteY13" fmla="*/ 2271395 h 6858000"/>
              <a:gd name="connsiteX14" fmla="*/ 9541509 w 12188824"/>
              <a:gd name="connsiteY14" fmla="*/ 2261235 h 6858000"/>
              <a:gd name="connsiteX15" fmla="*/ 9519284 w 12188824"/>
              <a:gd name="connsiteY15" fmla="*/ 2256790 h 6858000"/>
              <a:gd name="connsiteX16" fmla="*/ 9339579 w 12188824"/>
              <a:gd name="connsiteY16" fmla="*/ 2256790 h 6858000"/>
              <a:gd name="connsiteX17" fmla="*/ 9314814 w 12188824"/>
              <a:gd name="connsiteY17" fmla="*/ 2261870 h 6858000"/>
              <a:gd name="connsiteX18" fmla="*/ 9167494 w 12188824"/>
              <a:gd name="connsiteY18" fmla="*/ 2282825 h 6858000"/>
              <a:gd name="connsiteX19" fmla="*/ 9013189 w 12188824"/>
              <a:gd name="connsiteY19" fmla="*/ 2336800 h 6858000"/>
              <a:gd name="connsiteX20" fmla="*/ 8902699 w 12188824"/>
              <a:gd name="connsiteY20" fmla="*/ 2437765 h 6858000"/>
              <a:gd name="connsiteX21" fmla="*/ 8811259 w 12188824"/>
              <a:gd name="connsiteY21" fmla="*/ 2571115 h 6858000"/>
              <a:gd name="connsiteX22" fmla="*/ 8380730 w 12188824"/>
              <a:gd name="connsiteY22" fmla="*/ 2959100 h 6858000"/>
              <a:gd name="connsiteX23" fmla="*/ 8258809 w 12188824"/>
              <a:gd name="connsiteY23" fmla="*/ 3024505 h 6858000"/>
              <a:gd name="connsiteX24" fmla="*/ 8234680 w 12188824"/>
              <a:gd name="connsiteY24" fmla="*/ 3030220 h 6858000"/>
              <a:gd name="connsiteX25" fmla="*/ 8161019 w 12188824"/>
              <a:gd name="connsiteY25" fmla="*/ 3020695 h 6858000"/>
              <a:gd name="connsiteX26" fmla="*/ 7959724 w 12188824"/>
              <a:gd name="connsiteY26" fmla="*/ 2997200 h 6858000"/>
              <a:gd name="connsiteX27" fmla="*/ 7757794 w 12188824"/>
              <a:gd name="connsiteY27" fmla="*/ 2979420 h 6858000"/>
              <a:gd name="connsiteX28" fmla="*/ 7486014 w 12188824"/>
              <a:gd name="connsiteY28" fmla="*/ 2961005 h 6858000"/>
              <a:gd name="connsiteX29" fmla="*/ 7203439 w 12188824"/>
              <a:gd name="connsiteY29" fmla="*/ 2951480 h 6858000"/>
              <a:gd name="connsiteX30" fmla="*/ 6792594 w 12188824"/>
              <a:gd name="connsiteY30" fmla="*/ 2959100 h 6858000"/>
              <a:gd name="connsiteX31" fmla="*/ 6593839 w 12188824"/>
              <a:gd name="connsiteY31" fmla="*/ 2981325 h 6858000"/>
              <a:gd name="connsiteX32" fmla="*/ 6482714 w 12188824"/>
              <a:gd name="connsiteY32" fmla="*/ 3011170 h 6858000"/>
              <a:gd name="connsiteX33" fmla="*/ 6442074 w 12188824"/>
              <a:gd name="connsiteY33" fmla="*/ 3033395 h 6858000"/>
              <a:gd name="connsiteX34" fmla="*/ 6413499 w 12188824"/>
              <a:gd name="connsiteY34" fmla="*/ 3088005 h 6858000"/>
              <a:gd name="connsiteX35" fmla="*/ 6413499 w 12188824"/>
              <a:gd name="connsiteY35" fmla="*/ 3105785 h 6858000"/>
              <a:gd name="connsiteX36" fmla="*/ 6397624 w 12188824"/>
              <a:gd name="connsiteY36" fmla="*/ 3472815 h 6858000"/>
              <a:gd name="connsiteX37" fmla="*/ 6361429 w 12188824"/>
              <a:gd name="connsiteY37" fmla="*/ 3778885 h 6858000"/>
              <a:gd name="connsiteX38" fmla="*/ 6303644 w 12188824"/>
              <a:gd name="connsiteY38" fmla="*/ 4068445 h 6858000"/>
              <a:gd name="connsiteX39" fmla="*/ 6052184 w 12188824"/>
              <a:gd name="connsiteY39" fmla="*/ 4751705 h 6858000"/>
              <a:gd name="connsiteX40" fmla="*/ 5692774 w 12188824"/>
              <a:gd name="connsiteY40" fmla="*/ 5323205 h 6858000"/>
              <a:gd name="connsiteX41" fmla="*/ 5488939 w 12188824"/>
              <a:gd name="connsiteY41" fmla="*/ 5574665 h 6858000"/>
              <a:gd name="connsiteX42" fmla="*/ 5424804 w 12188824"/>
              <a:gd name="connsiteY42" fmla="*/ 5670550 h 6858000"/>
              <a:gd name="connsiteX43" fmla="*/ 5437504 w 12188824"/>
              <a:gd name="connsiteY43" fmla="*/ 5886450 h 6858000"/>
              <a:gd name="connsiteX44" fmla="*/ 5510529 w 12188824"/>
              <a:gd name="connsiteY44" fmla="*/ 5972810 h 6858000"/>
              <a:gd name="connsiteX45" fmla="*/ 5692774 w 12188824"/>
              <a:gd name="connsiteY45" fmla="*/ 6101715 h 6858000"/>
              <a:gd name="connsiteX46" fmla="*/ 5963284 w 12188824"/>
              <a:gd name="connsiteY46" fmla="*/ 6232525 h 6858000"/>
              <a:gd name="connsiteX47" fmla="*/ 6421119 w 12188824"/>
              <a:gd name="connsiteY47" fmla="*/ 6400800 h 6858000"/>
              <a:gd name="connsiteX48" fmla="*/ 6466839 w 12188824"/>
              <a:gd name="connsiteY48" fmla="*/ 6423025 h 6858000"/>
              <a:gd name="connsiteX49" fmla="*/ 6899909 w 12188824"/>
              <a:gd name="connsiteY49" fmla="*/ 6811645 h 6858000"/>
              <a:gd name="connsiteX50" fmla="*/ 6936105 w 12188824"/>
              <a:gd name="connsiteY50" fmla="*/ 6853556 h 6858000"/>
              <a:gd name="connsiteX51" fmla="*/ 1748634 w 12188824"/>
              <a:gd name="connsiteY51" fmla="*/ 6853556 h 6858000"/>
              <a:gd name="connsiteX52" fmla="*/ 1753076 w 12188824"/>
              <a:gd name="connsiteY52" fmla="*/ 6857364 h 6858000"/>
              <a:gd name="connsiteX53" fmla="*/ 583474 w 12188824"/>
              <a:gd name="connsiteY53" fmla="*/ 6857364 h 6858000"/>
              <a:gd name="connsiteX54" fmla="*/ 583461 w 12188824"/>
              <a:gd name="connsiteY54" fmla="*/ 6858000 h 6858000"/>
              <a:gd name="connsiteX55" fmla="*/ 0 w 12188824"/>
              <a:gd name="connsiteY5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88824" h="6858000">
                <a:moveTo>
                  <a:pt x="0" y="0"/>
                </a:moveTo>
                <a:lnTo>
                  <a:pt x="1242497" y="0"/>
                </a:lnTo>
                <a:lnTo>
                  <a:pt x="1242497" y="3810"/>
                </a:lnTo>
                <a:lnTo>
                  <a:pt x="12188824" y="3810"/>
                </a:lnTo>
                <a:lnTo>
                  <a:pt x="12188824" y="3137535"/>
                </a:lnTo>
                <a:cubicBezTo>
                  <a:pt x="12160884" y="3110865"/>
                  <a:pt x="12131674" y="3084830"/>
                  <a:pt x="12097384" y="3060700"/>
                </a:cubicBezTo>
                <a:cubicBezTo>
                  <a:pt x="11971019" y="2959100"/>
                  <a:pt x="11830049" y="2881630"/>
                  <a:pt x="11679554" y="2822575"/>
                </a:cubicBezTo>
                <a:cubicBezTo>
                  <a:pt x="11565889" y="2777490"/>
                  <a:pt x="11449049" y="2744470"/>
                  <a:pt x="11329669" y="2721610"/>
                </a:cubicBezTo>
                <a:cubicBezTo>
                  <a:pt x="11267439" y="2709545"/>
                  <a:pt x="11204574" y="2700020"/>
                  <a:pt x="11141709" y="2694305"/>
                </a:cubicBezTo>
                <a:cubicBezTo>
                  <a:pt x="11122024" y="2692400"/>
                  <a:pt x="11103609" y="2687955"/>
                  <a:pt x="11085194" y="2679700"/>
                </a:cubicBezTo>
                <a:cubicBezTo>
                  <a:pt x="10959464" y="2623820"/>
                  <a:pt x="10831194" y="2573020"/>
                  <a:pt x="10701654" y="2526030"/>
                </a:cubicBezTo>
                <a:cubicBezTo>
                  <a:pt x="10531474" y="2465070"/>
                  <a:pt x="10359389" y="2411095"/>
                  <a:pt x="10184129" y="2367280"/>
                </a:cubicBezTo>
                <a:cubicBezTo>
                  <a:pt x="10066019" y="2337435"/>
                  <a:pt x="9947274" y="2312035"/>
                  <a:pt x="9827259" y="2293620"/>
                </a:cubicBezTo>
                <a:cubicBezTo>
                  <a:pt x="9768839" y="2284730"/>
                  <a:pt x="9709784" y="2278380"/>
                  <a:pt x="9651364" y="2271395"/>
                </a:cubicBezTo>
                <a:cubicBezTo>
                  <a:pt x="9615169" y="2266950"/>
                  <a:pt x="9578339" y="2265045"/>
                  <a:pt x="9541509" y="2261235"/>
                </a:cubicBezTo>
                <a:cubicBezTo>
                  <a:pt x="9533889" y="2260600"/>
                  <a:pt x="9526904" y="2258060"/>
                  <a:pt x="9519284" y="2256790"/>
                </a:cubicBezTo>
                <a:lnTo>
                  <a:pt x="9339579" y="2256790"/>
                </a:lnTo>
                <a:cubicBezTo>
                  <a:pt x="9331324" y="2258695"/>
                  <a:pt x="9323069" y="2261235"/>
                  <a:pt x="9314814" y="2261870"/>
                </a:cubicBezTo>
                <a:cubicBezTo>
                  <a:pt x="9265284" y="2267585"/>
                  <a:pt x="9216389" y="2272030"/>
                  <a:pt x="9167494" y="2282825"/>
                </a:cubicBezTo>
                <a:cubicBezTo>
                  <a:pt x="9114154" y="2294255"/>
                  <a:pt x="9062084" y="2310130"/>
                  <a:pt x="9013189" y="2336800"/>
                </a:cubicBezTo>
                <a:cubicBezTo>
                  <a:pt x="8968104" y="2360930"/>
                  <a:pt x="8930004" y="2393315"/>
                  <a:pt x="8902699" y="2437765"/>
                </a:cubicBezTo>
                <a:cubicBezTo>
                  <a:pt x="8874759" y="2483485"/>
                  <a:pt x="8843644" y="2527935"/>
                  <a:pt x="8811259" y="2571115"/>
                </a:cubicBezTo>
                <a:cubicBezTo>
                  <a:pt x="8692514" y="2727960"/>
                  <a:pt x="8549639" y="2858135"/>
                  <a:pt x="8380730" y="2959100"/>
                </a:cubicBezTo>
                <a:cubicBezTo>
                  <a:pt x="8341359" y="2982595"/>
                  <a:pt x="8299449" y="3002915"/>
                  <a:pt x="8258809" y="3024505"/>
                </a:cubicBezTo>
                <a:cubicBezTo>
                  <a:pt x="8251189" y="3028315"/>
                  <a:pt x="8244205" y="3031490"/>
                  <a:pt x="8234680" y="3030220"/>
                </a:cubicBezTo>
                <a:cubicBezTo>
                  <a:pt x="8210549" y="3026410"/>
                  <a:pt x="8185784" y="3023870"/>
                  <a:pt x="8161019" y="3020695"/>
                </a:cubicBezTo>
                <a:cubicBezTo>
                  <a:pt x="8094344" y="3012440"/>
                  <a:pt x="8027034" y="3004185"/>
                  <a:pt x="7959724" y="2997200"/>
                </a:cubicBezTo>
                <a:cubicBezTo>
                  <a:pt x="7892414" y="2990215"/>
                  <a:pt x="7825105" y="2984500"/>
                  <a:pt x="7757794" y="2979420"/>
                </a:cubicBezTo>
                <a:cubicBezTo>
                  <a:pt x="7666989" y="2972435"/>
                  <a:pt x="7576819" y="2965450"/>
                  <a:pt x="7486014" y="2961005"/>
                </a:cubicBezTo>
                <a:cubicBezTo>
                  <a:pt x="7392034" y="2956560"/>
                  <a:pt x="7297419" y="2954020"/>
                  <a:pt x="7203439" y="2951480"/>
                </a:cubicBezTo>
                <a:cubicBezTo>
                  <a:pt x="7066280" y="2948305"/>
                  <a:pt x="6929755" y="2950210"/>
                  <a:pt x="6792594" y="2959100"/>
                </a:cubicBezTo>
                <a:cubicBezTo>
                  <a:pt x="6725919" y="2963545"/>
                  <a:pt x="6659880" y="2969895"/>
                  <a:pt x="6593839" y="2981325"/>
                </a:cubicBezTo>
                <a:cubicBezTo>
                  <a:pt x="6555739" y="2987675"/>
                  <a:pt x="6518274" y="2995930"/>
                  <a:pt x="6482714" y="3011170"/>
                </a:cubicBezTo>
                <a:cubicBezTo>
                  <a:pt x="6468744" y="3017520"/>
                  <a:pt x="6454774" y="3025140"/>
                  <a:pt x="6442074" y="3033395"/>
                </a:cubicBezTo>
                <a:cubicBezTo>
                  <a:pt x="6423024" y="3046095"/>
                  <a:pt x="6413499" y="3064510"/>
                  <a:pt x="6413499" y="3088005"/>
                </a:cubicBezTo>
                <a:cubicBezTo>
                  <a:pt x="6413499" y="3093720"/>
                  <a:pt x="6413499" y="3100070"/>
                  <a:pt x="6413499" y="3105785"/>
                </a:cubicBezTo>
                <a:cubicBezTo>
                  <a:pt x="6412864" y="3228340"/>
                  <a:pt x="6407784" y="3350895"/>
                  <a:pt x="6397624" y="3472815"/>
                </a:cubicBezTo>
                <a:cubicBezTo>
                  <a:pt x="6389369" y="3575050"/>
                  <a:pt x="6377304" y="3677285"/>
                  <a:pt x="6361429" y="3778885"/>
                </a:cubicBezTo>
                <a:cubicBezTo>
                  <a:pt x="6346189" y="3876040"/>
                  <a:pt x="6327139" y="3972560"/>
                  <a:pt x="6303644" y="4068445"/>
                </a:cubicBezTo>
                <a:cubicBezTo>
                  <a:pt x="6245859" y="4305935"/>
                  <a:pt x="6162039" y="4533900"/>
                  <a:pt x="6052184" y="4751705"/>
                </a:cubicBezTo>
                <a:cubicBezTo>
                  <a:pt x="5950585" y="4953635"/>
                  <a:pt x="5828664" y="5142865"/>
                  <a:pt x="5692774" y="5323205"/>
                </a:cubicBezTo>
                <a:cubicBezTo>
                  <a:pt x="5628004" y="5409565"/>
                  <a:pt x="5559425" y="5492750"/>
                  <a:pt x="5488939" y="5574665"/>
                </a:cubicBezTo>
                <a:cubicBezTo>
                  <a:pt x="5463539" y="5603875"/>
                  <a:pt x="5441314" y="5634990"/>
                  <a:pt x="5424804" y="5670550"/>
                </a:cubicBezTo>
                <a:cubicBezTo>
                  <a:pt x="5389879" y="5744845"/>
                  <a:pt x="5394959" y="5816600"/>
                  <a:pt x="5437504" y="5886450"/>
                </a:cubicBezTo>
                <a:cubicBezTo>
                  <a:pt x="5457824" y="5918835"/>
                  <a:pt x="5482589" y="5947410"/>
                  <a:pt x="5510529" y="5972810"/>
                </a:cubicBezTo>
                <a:cubicBezTo>
                  <a:pt x="5565774" y="6024245"/>
                  <a:pt x="5628004" y="6064885"/>
                  <a:pt x="5692774" y="6101715"/>
                </a:cubicBezTo>
                <a:cubicBezTo>
                  <a:pt x="5779769" y="6151880"/>
                  <a:pt x="5871209" y="6193790"/>
                  <a:pt x="5963284" y="6232525"/>
                </a:cubicBezTo>
                <a:cubicBezTo>
                  <a:pt x="6113779" y="6295390"/>
                  <a:pt x="6266814" y="6350000"/>
                  <a:pt x="6421119" y="6400800"/>
                </a:cubicBezTo>
                <a:cubicBezTo>
                  <a:pt x="6437629" y="6405880"/>
                  <a:pt x="6452869" y="6412865"/>
                  <a:pt x="6466839" y="6423025"/>
                </a:cubicBezTo>
                <a:cubicBezTo>
                  <a:pt x="6626859" y="6534785"/>
                  <a:pt x="6771005" y="6664325"/>
                  <a:pt x="6899909" y="6811645"/>
                </a:cubicBezTo>
                <a:cubicBezTo>
                  <a:pt x="6912609" y="6825615"/>
                  <a:pt x="6924039" y="6839585"/>
                  <a:pt x="6936105" y="6853556"/>
                </a:cubicBezTo>
                <a:lnTo>
                  <a:pt x="1748634" y="6853556"/>
                </a:lnTo>
                <a:lnTo>
                  <a:pt x="1753076" y="6857364"/>
                </a:lnTo>
                <a:lnTo>
                  <a:pt x="583474" y="6857364"/>
                </a:lnTo>
                <a:lnTo>
                  <a:pt x="5834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</a:t>
            </a:r>
            <a:r>
              <a:rPr lang="en-US" dirty="0" err="1"/>
              <a:t>pictureww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51384" y="2494800"/>
            <a:ext cx="4824000" cy="2016000"/>
          </a:xfrm>
        </p:spPr>
        <p:txBody>
          <a:bodyPr l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551384" y="4672800"/>
            <a:ext cx="482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CFC45DE-07B1-6742-B69C-F7ADBCF93CF4}"/>
              </a:ext>
            </a:extLst>
          </p:cNvPr>
          <p:cNvSpPr/>
          <p:nvPr userDrawn="1"/>
        </p:nvSpPr>
        <p:spPr>
          <a:xfrm>
            <a:off x="572798" y="5737449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AC76C1-32FC-976A-C2DD-0D28FA1C9CF1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7E91DE5-ECC7-317D-67D2-44FD0ED0A0D3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758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58B191-C0CC-7B01-EAF7-E2990900F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2FC99BDA-0D80-9836-871F-A46CE4541FBE}"/>
              </a:ext>
            </a:extLst>
          </p:cNvPr>
          <p:cNvSpPr/>
          <p:nvPr/>
        </p:nvSpPr>
        <p:spPr>
          <a:xfrm flipH="1">
            <a:off x="634" y="2538"/>
            <a:ext cx="12185650" cy="6854428"/>
          </a:xfrm>
          <a:custGeom>
            <a:avLst/>
            <a:gdLst>
              <a:gd name="connsiteX0" fmla="*/ 12185650 w 12185650"/>
              <a:gd name="connsiteY0" fmla="*/ 6854428 h 6854428"/>
              <a:gd name="connsiteX1" fmla="*/ 12185650 w 12185650"/>
              <a:gd name="connsiteY1" fmla="*/ 0 h 6854428"/>
              <a:gd name="connsiteX2" fmla="*/ 0 w 12185650"/>
              <a:gd name="connsiteY2" fmla="*/ 0 h 68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5650" h="6854428">
                <a:moveTo>
                  <a:pt x="12185650" y="6854428"/>
                </a:moveTo>
                <a:lnTo>
                  <a:pt x="12185650" y="0"/>
                </a:lnTo>
                <a:lnTo>
                  <a:pt x="0" y="0"/>
                </a:lnTo>
              </a:path>
            </a:pathLst>
          </a:custGeom>
          <a:noFill/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421400" y="4984380"/>
            <a:ext cx="5069729" cy="1116232"/>
          </a:xfrm>
        </p:spPr>
        <p:txBody>
          <a:bodyPr lIns="0" anchor="t" anchorCtr="0"/>
          <a:lstStyle>
            <a:lvl1pPr algn="l">
              <a:lnSpc>
                <a:spcPct val="90000"/>
              </a:lnSpc>
              <a:defRPr sz="3200" cap="all" spc="3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AC76C1-32FC-976A-C2DD-0D28FA1C9CF1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7E91DE5-ECC7-317D-67D2-44FD0ED0A0D3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BE13439-444F-B23A-8B62-44BFB11474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3174" y="3173"/>
            <a:ext cx="12189460" cy="6859907"/>
          </a:xfrm>
          <a:custGeom>
            <a:avLst/>
            <a:gdLst>
              <a:gd name="connsiteX0" fmla="*/ 0 w 12179303"/>
              <a:gd name="connsiteY0" fmla="*/ 0 h 6847447"/>
              <a:gd name="connsiteX1" fmla="*/ 12179303 w 12179303"/>
              <a:gd name="connsiteY1" fmla="*/ 0 h 6847447"/>
              <a:gd name="connsiteX2" fmla="*/ 12179303 w 12179303"/>
              <a:gd name="connsiteY2" fmla="*/ 4607699 h 6847447"/>
              <a:gd name="connsiteX3" fmla="*/ 12016194 w 12179303"/>
              <a:gd name="connsiteY3" fmla="*/ 4584851 h 6847447"/>
              <a:gd name="connsiteX4" fmla="*/ 11726149 w 12179303"/>
              <a:gd name="connsiteY4" fmla="*/ 4494093 h 6847447"/>
              <a:gd name="connsiteX5" fmla="*/ 11366292 w 12179303"/>
              <a:gd name="connsiteY5" fmla="*/ 4365255 h 6847447"/>
              <a:gd name="connsiteX6" fmla="*/ 11233012 w 12179303"/>
              <a:gd name="connsiteY6" fmla="*/ 4325906 h 6847447"/>
              <a:gd name="connsiteX7" fmla="*/ 11211433 w 12179303"/>
              <a:gd name="connsiteY7" fmla="*/ 4324002 h 6847447"/>
              <a:gd name="connsiteX8" fmla="*/ 11204451 w 12179303"/>
              <a:gd name="connsiteY8" fmla="*/ 4341772 h 6847447"/>
              <a:gd name="connsiteX9" fmla="*/ 11131464 w 12179303"/>
              <a:gd name="connsiteY9" fmla="*/ 4522019 h 6847447"/>
              <a:gd name="connsiteX10" fmla="*/ 10856652 w 12179303"/>
              <a:gd name="connsiteY10" fmla="*/ 4954228 h 6847447"/>
              <a:gd name="connsiteX11" fmla="*/ 10583745 w 12179303"/>
              <a:gd name="connsiteY11" fmla="*/ 5199211 h 6847447"/>
              <a:gd name="connsiteX12" fmla="*/ 10554550 w 12179303"/>
              <a:gd name="connsiteY12" fmla="*/ 5213174 h 6847447"/>
              <a:gd name="connsiteX13" fmla="*/ 10265775 w 12179303"/>
              <a:gd name="connsiteY13" fmla="*/ 5319163 h 6847447"/>
              <a:gd name="connsiteX14" fmla="*/ 10095049 w 12179303"/>
              <a:gd name="connsiteY14" fmla="*/ 5401670 h 6847447"/>
              <a:gd name="connsiteX15" fmla="*/ 9980174 w 12179303"/>
              <a:gd name="connsiteY15" fmla="*/ 5482908 h 6847447"/>
              <a:gd name="connsiteX16" fmla="*/ 9934478 w 12179303"/>
              <a:gd name="connsiteY16" fmla="*/ 5537490 h 6847447"/>
              <a:gd name="connsiteX17" fmla="*/ 9926227 w 12179303"/>
              <a:gd name="connsiteY17" fmla="*/ 5673309 h 6847447"/>
              <a:gd name="connsiteX18" fmla="*/ 9966846 w 12179303"/>
              <a:gd name="connsiteY18" fmla="*/ 5733602 h 6847447"/>
              <a:gd name="connsiteX19" fmla="*/ 10095684 w 12179303"/>
              <a:gd name="connsiteY19" fmla="*/ 5892270 h 6847447"/>
              <a:gd name="connsiteX20" fmla="*/ 10322261 w 12179303"/>
              <a:gd name="connsiteY20" fmla="*/ 6252762 h 6847447"/>
              <a:gd name="connsiteX21" fmla="*/ 10480928 w 12179303"/>
              <a:gd name="connsiteY21" fmla="*/ 6683702 h 6847447"/>
              <a:gd name="connsiteX22" fmla="*/ 10514565 w 12179303"/>
              <a:gd name="connsiteY22" fmla="*/ 6847447 h 6847447"/>
              <a:gd name="connsiteX23" fmla="*/ 5979219 w 12179303"/>
              <a:gd name="connsiteY23" fmla="*/ 6847447 h 6847447"/>
              <a:gd name="connsiteX24" fmla="*/ 5963987 w 12179303"/>
              <a:gd name="connsiteY24" fmla="*/ 6559942 h 6847447"/>
              <a:gd name="connsiteX25" fmla="*/ 5968430 w 12179303"/>
              <a:gd name="connsiteY25" fmla="*/ 6252127 h 6847447"/>
              <a:gd name="connsiteX26" fmla="*/ 5995721 w 12179303"/>
              <a:gd name="connsiteY26" fmla="*/ 5958910 h 6847447"/>
              <a:gd name="connsiteX27" fmla="*/ 6174063 w 12179303"/>
              <a:gd name="connsiteY27" fmla="*/ 5254427 h 6847447"/>
              <a:gd name="connsiteX28" fmla="*/ 6471088 w 12179303"/>
              <a:gd name="connsiteY28" fmla="*/ 4649587 h 6847447"/>
              <a:gd name="connsiteX29" fmla="*/ 6647526 w 12179303"/>
              <a:gd name="connsiteY29" fmla="*/ 4378584 h 6847447"/>
              <a:gd name="connsiteX30" fmla="*/ 6701473 w 12179303"/>
              <a:gd name="connsiteY30" fmla="*/ 4277037 h 6847447"/>
              <a:gd name="connsiteX31" fmla="*/ 6665932 w 12179303"/>
              <a:gd name="connsiteY31" fmla="*/ 4064422 h 6847447"/>
              <a:gd name="connsiteX32" fmla="*/ 6584694 w 12179303"/>
              <a:gd name="connsiteY32" fmla="*/ 3986358 h 6847447"/>
              <a:gd name="connsiteX33" fmla="*/ 6390485 w 12179303"/>
              <a:gd name="connsiteY33" fmla="*/ 3877829 h 6847447"/>
              <a:gd name="connsiteX34" fmla="*/ 6108692 w 12179303"/>
              <a:gd name="connsiteY34" fmla="*/ 3776282 h 6847447"/>
              <a:gd name="connsiteX35" fmla="*/ 5637133 w 12179303"/>
              <a:gd name="connsiteY35" fmla="*/ 3656964 h 6847447"/>
              <a:gd name="connsiteX36" fmla="*/ 5589533 w 12179303"/>
              <a:gd name="connsiteY36" fmla="*/ 3639194 h 6847447"/>
              <a:gd name="connsiteX37" fmla="*/ 5119242 w 12179303"/>
              <a:gd name="connsiteY37" fmla="*/ 3298376 h 6847447"/>
              <a:gd name="connsiteX38" fmla="*/ 4615315 w 12179303"/>
              <a:gd name="connsiteY38" fmla="*/ 2664342 h 6847447"/>
              <a:gd name="connsiteX39" fmla="*/ 4469976 w 12179303"/>
              <a:gd name="connsiteY39" fmla="*/ 2393338 h 6847447"/>
              <a:gd name="connsiteX40" fmla="*/ 4456013 w 12179303"/>
              <a:gd name="connsiteY40" fmla="*/ 2366682 h 6847447"/>
              <a:gd name="connsiteX41" fmla="*/ 4423011 w 12179303"/>
              <a:gd name="connsiteY41" fmla="*/ 2373028 h 6847447"/>
              <a:gd name="connsiteX42" fmla="*/ 4219281 w 12179303"/>
              <a:gd name="connsiteY42" fmla="*/ 2457440 h 6847447"/>
              <a:gd name="connsiteX43" fmla="*/ 3674735 w 12179303"/>
              <a:gd name="connsiteY43" fmla="*/ 2719558 h 6847447"/>
              <a:gd name="connsiteX44" fmla="*/ 3233005 w 12179303"/>
              <a:gd name="connsiteY44" fmla="*/ 2910593 h 6847447"/>
              <a:gd name="connsiteX45" fmla="*/ 2966444 w 12179303"/>
              <a:gd name="connsiteY45" fmla="*/ 2974060 h 6847447"/>
              <a:gd name="connsiteX46" fmla="*/ 2795084 w 12179303"/>
              <a:gd name="connsiteY46" fmla="*/ 2974695 h 6847447"/>
              <a:gd name="connsiteX47" fmla="*/ 2607221 w 12179303"/>
              <a:gd name="connsiteY47" fmla="*/ 2893457 h 6847447"/>
              <a:gd name="connsiteX48" fmla="*/ 2529792 w 12179303"/>
              <a:gd name="connsiteY48" fmla="*/ 2798892 h 6847447"/>
              <a:gd name="connsiteX49" fmla="*/ 2332410 w 12179303"/>
              <a:gd name="connsiteY49" fmla="*/ 2601509 h 6847447"/>
              <a:gd name="connsiteX50" fmla="*/ 2050617 w 12179303"/>
              <a:gd name="connsiteY50" fmla="*/ 2495520 h 6847447"/>
              <a:gd name="connsiteX51" fmla="*/ 1803730 w 12179303"/>
              <a:gd name="connsiteY51" fmla="*/ 2468229 h 6847447"/>
              <a:gd name="connsiteX52" fmla="*/ 1545420 w 12179303"/>
              <a:gd name="connsiteY52" fmla="*/ 2477114 h 6847447"/>
              <a:gd name="connsiteX53" fmla="*/ 1316939 w 12179303"/>
              <a:gd name="connsiteY53" fmla="*/ 2510117 h 6847447"/>
              <a:gd name="connsiteX54" fmla="*/ 1114479 w 12179303"/>
              <a:gd name="connsiteY54" fmla="*/ 2554544 h 6847447"/>
              <a:gd name="connsiteX55" fmla="*/ 903134 w 12179303"/>
              <a:gd name="connsiteY55" fmla="*/ 2616107 h 6847447"/>
              <a:gd name="connsiteX56" fmla="*/ 497581 w 12179303"/>
              <a:gd name="connsiteY56" fmla="*/ 2772870 h 6847447"/>
              <a:gd name="connsiteX57" fmla="*/ 0 w 12179303"/>
              <a:gd name="connsiteY57" fmla="*/ 3040701 h 684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79303" h="6847447">
                <a:moveTo>
                  <a:pt x="0" y="0"/>
                </a:moveTo>
                <a:lnTo>
                  <a:pt x="12179303" y="0"/>
                </a:lnTo>
                <a:lnTo>
                  <a:pt x="12179303" y="4607699"/>
                </a:lnTo>
                <a:cubicBezTo>
                  <a:pt x="12124722" y="4606430"/>
                  <a:pt x="12071410" y="4597545"/>
                  <a:pt x="12016194" y="4584851"/>
                </a:cubicBezTo>
                <a:cubicBezTo>
                  <a:pt x="11917185" y="4563272"/>
                  <a:pt x="11820715" y="4530904"/>
                  <a:pt x="11726149" y="4494093"/>
                </a:cubicBezTo>
                <a:cubicBezTo>
                  <a:pt x="11606832" y="4448397"/>
                  <a:pt x="11487514" y="4404605"/>
                  <a:pt x="11366292" y="4365255"/>
                </a:cubicBezTo>
                <a:cubicBezTo>
                  <a:pt x="11322500" y="4351293"/>
                  <a:pt x="11278073" y="4337330"/>
                  <a:pt x="11233012" y="4325906"/>
                </a:cubicBezTo>
                <a:cubicBezTo>
                  <a:pt x="11226030" y="4324002"/>
                  <a:pt x="11219048" y="4322098"/>
                  <a:pt x="11211433" y="4324002"/>
                </a:cubicBezTo>
                <a:cubicBezTo>
                  <a:pt x="11208894" y="4329714"/>
                  <a:pt x="11206355" y="4336061"/>
                  <a:pt x="11204451" y="4341772"/>
                </a:cubicBezTo>
                <a:cubicBezTo>
                  <a:pt x="11182873" y="4402701"/>
                  <a:pt x="11158755" y="4462995"/>
                  <a:pt x="11131464" y="4522019"/>
                </a:cubicBezTo>
                <a:cubicBezTo>
                  <a:pt x="11059747" y="4678782"/>
                  <a:pt x="10970258" y="4824121"/>
                  <a:pt x="10856652" y="4954228"/>
                </a:cubicBezTo>
                <a:cubicBezTo>
                  <a:pt x="10776050" y="5046890"/>
                  <a:pt x="10684657" y="5128762"/>
                  <a:pt x="10583745" y="5199211"/>
                </a:cubicBezTo>
                <a:cubicBezTo>
                  <a:pt x="10574225" y="5205558"/>
                  <a:pt x="10564705" y="5210000"/>
                  <a:pt x="10554550" y="5213174"/>
                </a:cubicBezTo>
                <a:cubicBezTo>
                  <a:pt x="10456811" y="5244907"/>
                  <a:pt x="10360341" y="5279179"/>
                  <a:pt x="10265775" y="5319163"/>
                </a:cubicBezTo>
                <a:cubicBezTo>
                  <a:pt x="10207386" y="5343915"/>
                  <a:pt x="10150266" y="5370572"/>
                  <a:pt x="10095049" y="5401670"/>
                </a:cubicBezTo>
                <a:cubicBezTo>
                  <a:pt x="10054430" y="5425153"/>
                  <a:pt x="10015081" y="5450540"/>
                  <a:pt x="9980174" y="5482908"/>
                </a:cubicBezTo>
                <a:cubicBezTo>
                  <a:pt x="9963039" y="5499409"/>
                  <a:pt x="9947172" y="5517180"/>
                  <a:pt x="9934478" y="5537490"/>
                </a:cubicBezTo>
                <a:cubicBezTo>
                  <a:pt x="9907187" y="5581282"/>
                  <a:pt x="9904648" y="5626343"/>
                  <a:pt x="9926227" y="5673309"/>
                </a:cubicBezTo>
                <a:cubicBezTo>
                  <a:pt x="9937016" y="5695522"/>
                  <a:pt x="9950980" y="5715197"/>
                  <a:pt x="9966846" y="5733602"/>
                </a:cubicBezTo>
                <a:cubicBezTo>
                  <a:pt x="10011273" y="5785011"/>
                  <a:pt x="10054430" y="5837688"/>
                  <a:pt x="10095684" y="5892270"/>
                </a:cubicBezTo>
                <a:cubicBezTo>
                  <a:pt x="10181364" y="6005875"/>
                  <a:pt x="10258160" y="6125193"/>
                  <a:pt x="10322261" y="6252762"/>
                </a:cubicBezTo>
                <a:cubicBezTo>
                  <a:pt x="10391440" y="6390485"/>
                  <a:pt x="10444752" y="6533920"/>
                  <a:pt x="10480928" y="6683702"/>
                </a:cubicBezTo>
                <a:cubicBezTo>
                  <a:pt x="10494256" y="6737649"/>
                  <a:pt x="10505681" y="6792230"/>
                  <a:pt x="10514565" y="6847447"/>
                </a:cubicBezTo>
                <a:lnTo>
                  <a:pt x="5979219" y="6847447"/>
                </a:lnTo>
                <a:cubicBezTo>
                  <a:pt x="5970969" y="6752247"/>
                  <a:pt x="5965891" y="6655776"/>
                  <a:pt x="5963987" y="6559942"/>
                </a:cubicBezTo>
                <a:cubicBezTo>
                  <a:pt x="5962084" y="6457125"/>
                  <a:pt x="5963353" y="6354309"/>
                  <a:pt x="5968430" y="6252127"/>
                </a:cubicBezTo>
                <a:cubicBezTo>
                  <a:pt x="5973508" y="6154388"/>
                  <a:pt x="5982393" y="6056649"/>
                  <a:pt x="5995721" y="5958910"/>
                </a:cubicBezTo>
                <a:cubicBezTo>
                  <a:pt x="6028089" y="5717101"/>
                  <a:pt x="6087748" y="5482273"/>
                  <a:pt x="6174063" y="5254427"/>
                </a:cubicBezTo>
                <a:cubicBezTo>
                  <a:pt x="6254031" y="5043082"/>
                  <a:pt x="6354944" y="4842527"/>
                  <a:pt x="6471088" y="4649587"/>
                </a:cubicBezTo>
                <a:cubicBezTo>
                  <a:pt x="6526939" y="4556926"/>
                  <a:pt x="6585963" y="4466802"/>
                  <a:pt x="6647526" y="4378584"/>
                </a:cubicBezTo>
                <a:cubicBezTo>
                  <a:pt x="6669740" y="4346850"/>
                  <a:pt x="6688780" y="4313847"/>
                  <a:pt x="6701473" y="4277037"/>
                </a:cubicBezTo>
                <a:cubicBezTo>
                  <a:pt x="6727495" y="4199607"/>
                  <a:pt x="6715436" y="4129158"/>
                  <a:pt x="6665932" y="4064422"/>
                </a:cubicBezTo>
                <a:cubicBezTo>
                  <a:pt x="6642449" y="4033958"/>
                  <a:pt x="6615158" y="4009206"/>
                  <a:pt x="6584694" y="3986358"/>
                </a:cubicBezTo>
                <a:cubicBezTo>
                  <a:pt x="6525035" y="3941931"/>
                  <a:pt x="6459029" y="3907659"/>
                  <a:pt x="6390485" y="3877829"/>
                </a:cubicBezTo>
                <a:cubicBezTo>
                  <a:pt x="6299093" y="3837210"/>
                  <a:pt x="6204527" y="3805477"/>
                  <a:pt x="6108692" y="3776282"/>
                </a:cubicBezTo>
                <a:cubicBezTo>
                  <a:pt x="5953198" y="3729317"/>
                  <a:pt x="5795800" y="3691871"/>
                  <a:pt x="5637133" y="3656964"/>
                </a:cubicBezTo>
                <a:cubicBezTo>
                  <a:pt x="5620631" y="3653156"/>
                  <a:pt x="5604764" y="3647444"/>
                  <a:pt x="5589533" y="3639194"/>
                </a:cubicBezTo>
                <a:cubicBezTo>
                  <a:pt x="5418806" y="3544628"/>
                  <a:pt x="5262043" y="3431022"/>
                  <a:pt x="5119242" y="3298376"/>
                </a:cubicBezTo>
                <a:cubicBezTo>
                  <a:pt x="4918687" y="3113053"/>
                  <a:pt x="4754308" y="2899169"/>
                  <a:pt x="4615315" y="2664342"/>
                </a:cubicBezTo>
                <a:cubicBezTo>
                  <a:pt x="4562638" y="2576123"/>
                  <a:pt x="4515038" y="2485365"/>
                  <a:pt x="4469976" y="2393338"/>
                </a:cubicBezTo>
                <a:cubicBezTo>
                  <a:pt x="4465533" y="2384453"/>
                  <a:pt x="4460456" y="2375567"/>
                  <a:pt x="4456013" y="2366682"/>
                </a:cubicBezTo>
                <a:cubicBezTo>
                  <a:pt x="4443955" y="2365413"/>
                  <a:pt x="4433165" y="2369220"/>
                  <a:pt x="4423011" y="2373028"/>
                </a:cubicBezTo>
                <a:cubicBezTo>
                  <a:pt x="4353831" y="2398415"/>
                  <a:pt x="4286557" y="2427610"/>
                  <a:pt x="4219281" y="2457440"/>
                </a:cubicBezTo>
                <a:cubicBezTo>
                  <a:pt x="4035227" y="2539312"/>
                  <a:pt x="3854347" y="2627531"/>
                  <a:pt x="3674735" y="2719558"/>
                </a:cubicBezTo>
                <a:cubicBezTo>
                  <a:pt x="3531300" y="2792545"/>
                  <a:pt x="3385961" y="2859820"/>
                  <a:pt x="3233005" y="2910593"/>
                </a:cubicBezTo>
                <a:cubicBezTo>
                  <a:pt x="3146056" y="2939788"/>
                  <a:pt x="3057837" y="2963271"/>
                  <a:pt x="2966444" y="2974060"/>
                </a:cubicBezTo>
                <a:cubicBezTo>
                  <a:pt x="2909324" y="2981042"/>
                  <a:pt x="2852204" y="2982946"/>
                  <a:pt x="2795084" y="2974695"/>
                </a:cubicBezTo>
                <a:cubicBezTo>
                  <a:pt x="2725270" y="2964540"/>
                  <a:pt x="2661803" y="2939788"/>
                  <a:pt x="2607221" y="2893457"/>
                </a:cubicBezTo>
                <a:cubicBezTo>
                  <a:pt x="2575488" y="2866801"/>
                  <a:pt x="2550736" y="2834433"/>
                  <a:pt x="2529792" y="2798892"/>
                </a:cubicBezTo>
                <a:cubicBezTo>
                  <a:pt x="2481557" y="2715750"/>
                  <a:pt x="2414282" y="2651014"/>
                  <a:pt x="2332410" y="2601509"/>
                </a:cubicBezTo>
                <a:cubicBezTo>
                  <a:pt x="2244825" y="2548197"/>
                  <a:pt x="2150260" y="2515829"/>
                  <a:pt x="2050617" y="2495520"/>
                </a:cubicBezTo>
                <a:cubicBezTo>
                  <a:pt x="1968744" y="2479018"/>
                  <a:pt x="1886872" y="2470767"/>
                  <a:pt x="1803730" y="2468229"/>
                </a:cubicBezTo>
                <a:cubicBezTo>
                  <a:pt x="1717415" y="2465690"/>
                  <a:pt x="1631735" y="2469498"/>
                  <a:pt x="1545420" y="2477114"/>
                </a:cubicBezTo>
                <a:cubicBezTo>
                  <a:pt x="1468625" y="2484096"/>
                  <a:pt x="1392464" y="2496154"/>
                  <a:pt x="1316939" y="2510117"/>
                </a:cubicBezTo>
                <a:cubicBezTo>
                  <a:pt x="1249029" y="2522176"/>
                  <a:pt x="1181754" y="2537408"/>
                  <a:pt x="1114479" y="2554544"/>
                </a:cubicBezTo>
                <a:cubicBezTo>
                  <a:pt x="1043396" y="2572949"/>
                  <a:pt x="972948" y="2593893"/>
                  <a:pt x="903134" y="2616107"/>
                </a:cubicBezTo>
                <a:cubicBezTo>
                  <a:pt x="765411" y="2660534"/>
                  <a:pt x="630227" y="2713211"/>
                  <a:pt x="497581" y="2772870"/>
                </a:cubicBezTo>
                <a:cubicBezTo>
                  <a:pt x="325585" y="2850935"/>
                  <a:pt x="159302" y="2939788"/>
                  <a:pt x="0" y="304070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838DC48-1722-18F5-817B-55A929626D90}"/>
              </a:ext>
            </a:extLst>
          </p:cNvPr>
          <p:cNvSpPr/>
          <p:nvPr userDrawn="1"/>
        </p:nvSpPr>
        <p:spPr>
          <a:xfrm>
            <a:off x="10848550" y="5330020"/>
            <a:ext cx="885189" cy="1055369"/>
          </a:xfrm>
          <a:custGeom>
            <a:avLst/>
            <a:gdLst>
              <a:gd name="connsiteX0" fmla="*/ 674370 w 885189"/>
              <a:gd name="connsiteY0" fmla="*/ 696595 h 1055369"/>
              <a:gd name="connsiteX1" fmla="*/ 885190 w 885189"/>
              <a:gd name="connsiteY1" fmla="*/ 696595 h 1055369"/>
              <a:gd name="connsiteX2" fmla="*/ 885190 w 885189"/>
              <a:gd name="connsiteY2" fmla="*/ 485775 h 1055369"/>
              <a:gd name="connsiteX3" fmla="*/ 779780 w 885189"/>
              <a:gd name="connsiteY3" fmla="*/ 485775 h 1055369"/>
              <a:gd name="connsiteX4" fmla="*/ 674370 w 885189"/>
              <a:gd name="connsiteY4" fmla="*/ 485775 h 1055369"/>
              <a:gd name="connsiteX5" fmla="*/ 674370 w 885189"/>
              <a:gd name="connsiteY5" fmla="*/ 696595 h 1055369"/>
              <a:gd name="connsiteX6" fmla="*/ 0 w 885189"/>
              <a:gd name="connsiteY6" fmla="*/ 1270 h 1055369"/>
              <a:gd name="connsiteX7" fmla="*/ 0 w 885189"/>
              <a:gd name="connsiteY7" fmla="*/ 359410 h 1055369"/>
              <a:gd name="connsiteX8" fmla="*/ 63500 w 885189"/>
              <a:gd name="connsiteY8" fmla="*/ 359410 h 1055369"/>
              <a:gd name="connsiteX9" fmla="*/ 63500 w 885189"/>
              <a:gd name="connsiteY9" fmla="*/ 349250 h 1055369"/>
              <a:gd name="connsiteX10" fmla="*/ 337185 w 885189"/>
              <a:gd name="connsiteY10" fmla="*/ 75565 h 1055369"/>
              <a:gd name="connsiteX11" fmla="*/ 347345 w 885189"/>
              <a:gd name="connsiteY11" fmla="*/ 75565 h 1055369"/>
              <a:gd name="connsiteX12" fmla="*/ 347345 w 885189"/>
              <a:gd name="connsiteY12" fmla="*/ 834390 h 1055369"/>
              <a:gd name="connsiteX13" fmla="*/ 200025 w 885189"/>
              <a:gd name="connsiteY13" fmla="*/ 981710 h 1055369"/>
              <a:gd name="connsiteX14" fmla="*/ 168275 w 885189"/>
              <a:gd name="connsiteY14" fmla="*/ 981710 h 1055369"/>
              <a:gd name="connsiteX15" fmla="*/ 168275 w 885189"/>
              <a:gd name="connsiteY15" fmla="*/ 1055370 h 1055369"/>
              <a:gd name="connsiteX16" fmla="*/ 716280 w 885189"/>
              <a:gd name="connsiteY16" fmla="*/ 1055370 h 1055369"/>
              <a:gd name="connsiteX17" fmla="*/ 716280 w 885189"/>
              <a:gd name="connsiteY17" fmla="*/ 981710 h 1055369"/>
              <a:gd name="connsiteX18" fmla="*/ 684530 w 885189"/>
              <a:gd name="connsiteY18" fmla="*/ 981710 h 1055369"/>
              <a:gd name="connsiteX19" fmla="*/ 537210 w 885189"/>
              <a:gd name="connsiteY19" fmla="*/ 834390 h 1055369"/>
              <a:gd name="connsiteX20" fmla="*/ 537210 w 885189"/>
              <a:gd name="connsiteY20" fmla="*/ 74295 h 1055369"/>
              <a:gd name="connsiteX21" fmla="*/ 547370 w 885189"/>
              <a:gd name="connsiteY21" fmla="*/ 74295 h 1055369"/>
              <a:gd name="connsiteX22" fmla="*/ 821055 w 885189"/>
              <a:gd name="connsiteY22" fmla="*/ 347980 h 1055369"/>
              <a:gd name="connsiteX23" fmla="*/ 821055 w 885189"/>
              <a:gd name="connsiteY23" fmla="*/ 358140 h 1055369"/>
              <a:gd name="connsiteX24" fmla="*/ 884555 w 885189"/>
              <a:gd name="connsiteY24" fmla="*/ 358140 h 1055369"/>
              <a:gd name="connsiteX25" fmla="*/ 884555 w 885189"/>
              <a:gd name="connsiteY25" fmla="*/ 0 h 1055369"/>
              <a:gd name="connsiteX26" fmla="*/ 0 w 885189"/>
              <a:gd name="connsiteY26" fmla="*/ 0 h 1055369"/>
              <a:gd name="connsiteX27" fmla="*/ 210820 w 885189"/>
              <a:gd name="connsiteY27" fmla="*/ 696595 h 1055369"/>
              <a:gd name="connsiteX28" fmla="*/ 0 w 885189"/>
              <a:gd name="connsiteY28" fmla="*/ 696595 h 1055369"/>
              <a:gd name="connsiteX29" fmla="*/ 0 w 885189"/>
              <a:gd name="connsiteY29" fmla="*/ 485775 h 1055369"/>
              <a:gd name="connsiteX30" fmla="*/ 105410 w 885189"/>
              <a:gd name="connsiteY30" fmla="*/ 485775 h 1055369"/>
              <a:gd name="connsiteX31" fmla="*/ 210185 w 885189"/>
              <a:gd name="connsiteY31" fmla="*/ 485775 h 1055369"/>
              <a:gd name="connsiteX32" fmla="*/ 210820 w 885189"/>
              <a:gd name="connsiteY32" fmla="*/ 696595 h 105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5189" h="1055369">
                <a:moveTo>
                  <a:pt x="674370" y="696595"/>
                </a:moveTo>
                <a:lnTo>
                  <a:pt x="885190" y="696595"/>
                </a:lnTo>
                <a:lnTo>
                  <a:pt x="885190" y="485775"/>
                </a:lnTo>
                <a:lnTo>
                  <a:pt x="779780" y="485775"/>
                </a:lnTo>
                <a:lnTo>
                  <a:pt x="674370" y="485775"/>
                </a:lnTo>
                <a:lnTo>
                  <a:pt x="674370" y="696595"/>
                </a:lnTo>
                <a:close/>
                <a:moveTo>
                  <a:pt x="0" y="1270"/>
                </a:moveTo>
                <a:lnTo>
                  <a:pt x="0" y="359410"/>
                </a:lnTo>
                <a:lnTo>
                  <a:pt x="63500" y="359410"/>
                </a:lnTo>
                <a:lnTo>
                  <a:pt x="63500" y="349250"/>
                </a:lnTo>
                <a:cubicBezTo>
                  <a:pt x="63500" y="180340"/>
                  <a:pt x="158115" y="75565"/>
                  <a:pt x="337185" y="75565"/>
                </a:cubicBezTo>
                <a:lnTo>
                  <a:pt x="347345" y="75565"/>
                </a:lnTo>
                <a:lnTo>
                  <a:pt x="347345" y="834390"/>
                </a:lnTo>
                <a:cubicBezTo>
                  <a:pt x="347345" y="939800"/>
                  <a:pt x="305435" y="981710"/>
                  <a:pt x="200025" y="981710"/>
                </a:cubicBezTo>
                <a:lnTo>
                  <a:pt x="168275" y="981710"/>
                </a:lnTo>
                <a:lnTo>
                  <a:pt x="168275" y="1055370"/>
                </a:lnTo>
                <a:lnTo>
                  <a:pt x="716280" y="1055370"/>
                </a:lnTo>
                <a:lnTo>
                  <a:pt x="716280" y="981710"/>
                </a:lnTo>
                <a:lnTo>
                  <a:pt x="684530" y="981710"/>
                </a:lnTo>
                <a:cubicBezTo>
                  <a:pt x="579120" y="981710"/>
                  <a:pt x="537210" y="939800"/>
                  <a:pt x="537210" y="834390"/>
                </a:cubicBezTo>
                <a:lnTo>
                  <a:pt x="537210" y="74295"/>
                </a:lnTo>
                <a:lnTo>
                  <a:pt x="547370" y="74295"/>
                </a:lnTo>
                <a:cubicBezTo>
                  <a:pt x="726440" y="74295"/>
                  <a:pt x="821055" y="179705"/>
                  <a:pt x="821055" y="347980"/>
                </a:cubicBezTo>
                <a:lnTo>
                  <a:pt x="821055" y="358140"/>
                </a:lnTo>
                <a:lnTo>
                  <a:pt x="884555" y="358140"/>
                </a:lnTo>
                <a:lnTo>
                  <a:pt x="884555" y="0"/>
                </a:lnTo>
                <a:lnTo>
                  <a:pt x="0" y="0"/>
                </a:lnTo>
                <a:close/>
                <a:moveTo>
                  <a:pt x="210820" y="696595"/>
                </a:moveTo>
                <a:lnTo>
                  <a:pt x="0" y="696595"/>
                </a:lnTo>
                <a:lnTo>
                  <a:pt x="0" y="485775"/>
                </a:lnTo>
                <a:lnTo>
                  <a:pt x="105410" y="485775"/>
                </a:lnTo>
                <a:lnTo>
                  <a:pt x="210185" y="485775"/>
                </a:lnTo>
                <a:lnTo>
                  <a:pt x="210820" y="696595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B9C49B3-F2D2-787C-1435-9A4F7457AC3C}"/>
              </a:ext>
            </a:extLst>
          </p:cNvPr>
          <p:cNvSpPr txBox="1"/>
          <p:nvPr userDrawn="1"/>
        </p:nvSpPr>
        <p:spPr>
          <a:xfrm>
            <a:off x="421400" y="4033870"/>
            <a:ext cx="2751619" cy="731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tx2"/>
              </a:buClr>
              <a:buSzPct val="100000"/>
            </a:pPr>
            <a:r>
              <a:rPr lang="pl-PL" sz="4800" dirty="0">
                <a:solidFill>
                  <a:schemeClr val="bg1"/>
                </a:solidFill>
                <a:latin typeface="+mj-lt"/>
              </a:rPr>
              <a:t>T Business</a:t>
            </a:r>
          </a:p>
        </p:txBody>
      </p:sp>
    </p:spTree>
    <p:extLst>
      <p:ext uri="{BB962C8B-B14F-4D97-AF65-F5344CB8AC3E}">
        <p14:creationId xmlns:p14="http://schemas.microsoft.com/office/powerpoint/2010/main" val="2658037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pink paper&#10;&#10;Description automatically generated with medium confidence">
            <a:extLst>
              <a:ext uri="{FF2B5EF4-FFF2-40B4-BE49-F238E27FC236}">
                <a16:creationId xmlns:a16="http://schemas.microsoft.com/office/drawing/2014/main" id="{7B83526B-DBE6-3848-A5B7-E6DC45D9E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85016" cy="6854072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2FC99BDA-0D80-9836-871F-A46CE4541FBE}"/>
              </a:ext>
            </a:extLst>
          </p:cNvPr>
          <p:cNvSpPr/>
          <p:nvPr/>
        </p:nvSpPr>
        <p:spPr>
          <a:xfrm>
            <a:off x="634" y="2538"/>
            <a:ext cx="12185650" cy="6854428"/>
          </a:xfrm>
          <a:custGeom>
            <a:avLst/>
            <a:gdLst>
              <a:gd name="connsiteX0" fmla="*/ 12185650 w 12185650"/>
              <a:gd name="connsiteY0" fmla="*/ 6854428 h 6854428"/>
              <a:gd name="connsiteX1" fmla="*/ 12185650 w 12185650"/>
              <a:gd name="connsiteY1" fmla="*/ 0 h 6854428"/>
              <a:gd name="connsiteX2" fmla="*/ 0 w 12185650"/>
              <a:gd name="connsiteY2" fmla="*/ 0 h 68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5650" h="6854428">
                <a:moveTo>
                  <a:pt x="12185650" y="6854428"/>
                </a:moveTo>
                <a:lnTo>
                  <a:pt x="12185650" y="0"/>
                </a:lnTo>
                <a:lnTo>
                  <a:pt x="0" y="0"/>
                </a:lnTo>
              </a:path>
            </a:pathLst>
          </a:custGeom>
          <a:noFill/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1127448" y="1268760"/>
            <a:ext cx="4824000" cy="500728"/>
          </a:xfrm>
        </p:spPr>
        <p:txBody>
          <a:bodyPr lIns="0" anchor="t" anchorCtr="0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Agenda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AC76C1-32FC-976A-C2DD-0D28FA1C9CF1}"/>
              </a:ext>
            </a:extLst>
          </p:cNvPr>
          <p:cNvSpPr/>
          <p:nvPr/>
        </p:nvSpPr>
        <p:spPr>
          <a:xfrm flipH="1"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7E91DE5-ECC7-317D-67D2-44FD0ED0A0D3}"/>
              </a:ext>
            </a:extLst>
          </p:cNvPr>
          <p:cNvSpPr/>
          <p:nvPr/>
        </p:nvSpPr>
        <p:spPr>
          <a:xfrm flipH="1"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786172-553F-15B9-414B-5B7F457F0D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9408369" y="0"/>
            <a:ext cx="2784902" cy="6854825"/>
          </a:xfrm>
          <a:custGeom>
            <a:avLst/>
            <a:gdLst>
              <a:gd name="connsiteX0" fmla="*/ 2497455 w 2728595"/>
              <a:gd name="connsiteY0" fmla="*/ 4966335 h 6854825"/>
              <a:gd name="connsiteX1" fmla="*/ 2620010 w 2728595"/>
              <a:gd name="connsiteY1" fmla="*/ 4979035 h 6854825"/>
              <a:gd name="connsiteX2" fmla="*/ 2727325 w 2728595"/>
              <a:gd name="connsiteY2" fmla="*/ 5031740 h 6854825"/>
              <a:gd name="connsiteX3" fmla="*/ 2727325 w 2728595"/>
              <a:gd name="connsiteY3" fmla="*/ 6854825 h 6854825"/>
              <a:gd name="connsiteX4" fmla="*/ 694055 w 2728595"/>
              <a:gd name="connsiteY4" fmla="*/ 6854825 h 6854825"/>
              <a:gd name="connsiteX5" fmla="*/ 711200 w 2728595"/>
              <a:gd name="connsiteY5" fmla="*/ 6851015 h 6854825"/>
              <a:gd name="connsiteX6" fmla="*/ 1294765 w 2728595"/>
              <a:gd name="connsiteY6" fmla="*/ 6685915 h 6854825"/>
              <a:gd name="connsiteX7" fmla="*/ 1702435 w 2728595"/>
              <a:gd name="connsiteY7" fmla="*/ 6494145 h 6854825"/>
              <a:gd name="connsiteX8" fmla="*/ 1877695 w 2728595"/>
              <a:gd name="connsiteY8" fmla="*/ 6348095 h 6854825"/>
              <a:gd name="connsiteX9" fmla="*/ 1979295 w 2728595"/>
              <a:gd name="connsiteY9" fmla="*/ 5923280 h 6854825"/>
              <a:gd name="connsiteX10" fmla="*/ 1885315 w 2728595"/>
              <a:gd name="connsiteY10" fmla="*/ 5709920 h 6854825"/>
              <a:gd name="connsiteX11" fmla="*/ 1612900 w 2728595"/>
              <a:gd name="connsiteY11" fmla="*/ 5224780 h 6854825"/>
              <a:gd name="connsiteX12" fmla="*/ 1971040 w 2728595"/>
              <a:gd name="connsiteY12" fmla="*/ 5095240 h 6854825"/>
              <a:gd name="connsiteX13" fmla="*/ 2301875 w 2728595"/>
              <a:gd name="connsiteY13" fmla="*/ 4991735 h 6854825"/>
              <a:gd name="connsiteX14" fmla="*/ 2497455 w 2728595"/>
              <a:gd name="connsiteY14" fmla="*/ 4966335 h 6854825"/>
              <a:gd name="connsiteX15" fmla="*/ 0 w 2728595"/>
              <a:gd name="connsiteY15" fmla="*/ 0 h 6854825"/>
              <a:gd name="connsiteX16" fmla="*/ 2728595 w 2728595"/>
              <a:gd name="connsiteY16" fmla="*/ 0 h 6854825"/>
              <a:gd name="connsiteX17" fmla="*/ 2728595 w 2728595"/>
              <a:gd name="connsiteY17" fmla="*/ 1297940 h 6854825"/>
              <a:gd name="connsiteX18" fmla="*/ 2719070 w 2728595"/>
              <a:gd name="connsiteY18" fmla="*/ 1299845 h 6854825"/>
              <a:gd name="connsiteX19" fmla="*/ 2613025 w 2728595"/>
              <a:gd name="connsiteY19" fmla="*/ 1315085 h 6854825"/>
              <a:gd name="connsiteX20" fmla="*/ 2501900 w 2728595"/>
              <a:gd name="connsiteY20" fmla="*/ 1353820 h 6854825"/>
              <a:gd name="connsiteX21" fmla="*/ 2422525 w 2728595"/>
              <a:gd name="connsiteY21" fmla="*/ 1426845 h 6854825"/>
              <a:gd name="connsiteX22" fmla="*/ 2356485 w 2728595"/>
              <a:gd name="connsiteY22" fmla="*/ 1522730 h 6854825"/>
              <a:gd name="connsiteX23" fmla="*/ 2046605 w 2728595"/>
              <a:gd name="connsiteY23" fmla="*/ 1802130 h 6854825"/>
              <a:gd name="connsiteX24" fmla="*/ 1958975 w 2728595"/>
              <a:gd name="connsiteY24" fmla="*/ 1849120 h 6854825"/>
              <a:gd name="connsiteX25" fmla="*/ 1941195 w 2728595"/>
              <a:gd name="connsiteY25" fmla="*/ 1853565 h 6854825"/>
              <a:gd name="connsiteX26" fmla="*/ 1887855 w 2728595"/>
              <a:gd name="connsiteY26" fmla="*/ 1846580 h 6854825"/>
              <a:gd name="connsiteX27" fmla="*/ 1743075 w 2728595"/>
              <a:gd name="connsiteY27" fmla="*/ 1830070 h 6854825"/>
              <a:gd name="connsiteX28" fmla="*/ 1597660 w 2728595"/>
              <a:gd name="connsiteY28" fmla="*/ 1817370 h 6854825"/>
              <a:gd name="connsiteX29" fmla="*/ 1402080 w 2728595"/>
              <a:gd name="connsiteY29" fmla="*/ 1804035 h 6854825"/>
              <a:gd name="connsiteX30" fmla="*/ 1198880 w 2728595"/>
              <a:gd name="connsiteY30" fmla="*/ 1797050 h 6854825"/>
              <a:gd name="connsiteX31" fmla="*/ 903605 w 2728595"/>
              <a:gd name="connsiteY31" fmla="*/ 1802130 h 6854825"/>
              <a:gd name="connsiteX32" fmla="*/ 779780 w 2728595"/>
              <a:gd name="connsiteY32" fmla="*/ 1814830 h 6854825"/>
              <a:gd name="connsiteX33" fmla="*/ 814705 w 2728595"/>
              <a:gd name="connsiteY33" fmla="*/ 1209040 h 6854825"/>
              <a:gd name="connsiteX34" fmla="*/ 911860 w 2728595"/>
              <a:gd name="connsiteY34" fmla="*/ 472440 h 6854825"/>
              <a:gd name="connsiteX35" fmla="*/ 917575 w 2728595"/>
              <a:gd name="connsiteY35" fmla="*/ 436245 h 6854825"/>
              <a:gd name="connsiteX36" fmla="*/ 879475 w 2728595"/>
              <a:gd name="connsiteY36" fmla="*/ 318135 h 6854825"/>
              <a:gd name="connsiteX37" fmla="*/ 806450 w 2728595"/>
              <a:gd name="connsiteY37" fmla="*/ 260350 h 6854825"/>
              <a:gd name="connsiteX38" fmla="*/ 595630 w 2728595"/>
              <a:gd name="connsiteY38" fmla="*/ 161290 h 6854825"/>
              <a:gd name="connsiteX39" fmla="*/ 207010 w 2728595"/>
              <a:gd name="connsiteY39" fmla="*/ 47625 h 6854825"/>
              <a:gd name="connsiteX40" fmla="*/ 0 w 2728595"/>
              <a:gd name="connsiteY40" fmla="*/ 0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28595" h="6854825">
                <a:moveTo>
                  <a:pt x="2497455" y="4966335"/>
                </a:moveTo>
                <a:cubicBezTo>
                  <a:pt x="2538730" y="4966335"/>
                  <a:pt x="2580005" y="4968875"/>
                  <a:pt x="2620010" y="4979035"/>
                </a:cubicBezTo>
                <a:cubicBezTo>
                  <a:pt x="2660015" y="4989195"/>
                  <a:pt x="2696210" y="5006340"/>
                  <a:pt x="2727325" y="5031740"/>
                </a:cubicBezTo>
                <a:lnTo>
                  <a:pt x="2727325" y="6854825"/>
                </a:lnTo>
                <a:lnTo>
                  <a:pt x="694055" y="6854825"/>
                </a:lnTo>
                <a:cubicBezTo>
                  <a:pt x="699770" y="6853556"/>
                  <a:pt x="705485" y="6852285"/>
                  <a:pt x="711200" y="6851015"/>
                </a:cubicBezTo>
                <a:cubicBezTo>
                  <a:pt x="908050" y="6805931"/>
                  <a:pt x="1103630" y="6753860"/>
                  <a:pt x="1294765" y="6685915"/>
                </a:cubicBezTo>
                <a:cubicBezTo>
                  <a:pt x="1437005" y="6635750"/>
                  <a:pt x="1574800" y="6576060"/>
                  <a:pt x="1702435" y="6494145"/>
                </a:cubicBezTo>
                <a:cubicBezTo>
                  <a:pt x="1767205" y="6452870"/>
                  <a:pt x="1826895" y="6405245"/>
                  <a:pt x="1877695" y="6348095"/>
                </a:cubicBezTo>
                <a:cubicBezTo>
                  <a:pt x="1987550" y="6224270"/>
                  <a:pt x="2021840" y="6083300"/>
                  <a:pt x="1979295" y="5923280"/>
                </a:cubicBezTo>
                <a:cubicBezTo>
                  <a:pt x="1958975" y="5847080"/>
                  <a:pt x="1925320" y="5777230"/>
                  <a:pt x="1885315" y="5709920"/>
                </a:cubicBezTo>
                <a:cubicBezTo>
                  <a:pt x="1790065" y="5550535"/>
                  <a:pt x="1699260" y="5389245"/>
                  <a:pt x="1612900" y="5224780"/>
                </a:cubicBezTo>
                <a:cubicBezTo>
                  <a:pt x="1733550" y="5184775"/>
                  <a:pt x="1852930" y="5140960"/>
                  <a:pt x="1971040" y="5095240"/>
                </a:cubicBezTo>
                <a:cubicBezTo>
                  <a:pt x="2078990" y="5053965"/>
                  <a:pt x="2188845" y="5017135"/>
                  <a:pt x="2301875" y="4991735"/>
                </a:cubicBezTo>
                <a:cubicBezTo>
                  <a:pt x="2366010" y="4977130"/>
                  <a:pt x="2431415" y="4966970"/>
                  <a:pt x="2497455" y="4966335"/>
                </a:cubicBezTo>
                <a:close/>
                <a:moveTo>
                  <a:pt x="0" y="0"/>
                </a:moveTo>
                <a:lnTo>
                  <a:pt x="2728595" y="0"/>
                </a:lnTo>
                <a:lnTo>
                  <a:pt x="2728595" y="1297940"/>
                </a:lnTo>
                <a:cubicBezTo>
                  <a:pt x="2725420" y="1298575"/>
                  <a:pt x="2722245" y="1299210"/>
                  <a:pt x="2719070" y="1299845"/>
                </a:cubicBezTo>
                <a:cubicBezTo>
                  <a:pt x="2683510" y="1303655"/>
                  <a:pt x="2647950" y="1307465"/>
                  <a:pt x="2613025" y="1315085"/>
                </a:cubicBezTo>
                <a:cubicBezTo>
                  <a:pt x="2574290" y="1323340"/>
                  <a:pt x="2536825" y="1334770"/>
                  <a:pt x="2501900" y="1353820"/>
                </a:cubicBezTo>
                <a:cubicBezTo>
                  <a:pt x="2469515" y="1371600"/>
                  <a:pt x="2442210" y="1395095"/>
                  <a:pt x="2422525" y="1426845"/>
                </a:cubicBezTo>
                <a:cubicBezTo>
                  <a:pt x="2402205" y="1459865"/>
                  <a:pt x="2379980" y="1491615"/>
                  <a:pt x="2356485" y="1522730"/>
                </a:cubicBezTo>
                <a:cubicBezTo>
                  <a:pt x="2270760" y="1635760"/>
                  <a:pt x="2168525" y="1729740"/>
                  <a:pt x="2046605" y="1802130"/>
                </a:cubicBezTo>
                <a:cubicBezTo>
                  <a:pt x="2018030" y="1818640"/>
                  <a:pt x="1988185" y="1833245"/>
                  <a:pt x="1958975" y="1849120"/>
                </a:cubicBezTo>
                <a:cubicBezTo>
                  <a:pt x="1953260" y="1852295"/>
                  <a:pt x="1948180" y="1854835"/>
                  <a:pt x="1941195" y="1853565"/>
                </a:cubicBezTo>
                <a:cubicBezTo>
                  <a:pt x="1923415" y="1851025"/>
                  <a:pt x="1905635" y="1848485"/>
                  <a:pt x="1887855" y="1846580"/>
                </a:cubicBezTo>
                <a:cubicBezTo>
                  <a:pt x="1839595" y="1840865"/>
                  <a:pt x="1791335" y="1835150"/>
                  <a:pt x="1743075" y="1830070"/>
                </a:cubicBezTo>
                <a:cubicBezTo>
                  <a:pt x="1694815" y="1824990"/>
                  <a:pt x="1645920" y="1821180"/>
                  <a:pt x="1597660" y="1817370"/>
                </a:cubicBezTo>
                <a:cubicBezTo>
                  <a:pt x="1532255" y="1812290"/>
                  <a:pt x="1467485" y="1807210"/>
                  <a:pt x="1402080" y="1804035"/>
                </a:cubicBezTo>
                <a:cubicBezTo>
                  <a:pt x="1334135" y="1800860"/>
                  <a:pt x="1266825" y="1798955"/>
                  <a:pt x="1198880" y="1797050"/>
                </a:cubicBezTo>
                <a:cubicBezTo>
                  <a:pt x="1100455" y="1794510"/>
                  <a:pt x="1002030" y="1795780"/>
                  <a:pt x="903605" y="1802130"/>
                </a:cubicBezTo>
                <a:cubicBezTo>
                  <a:pt x="862330" y="1804670"/>
                  <a:pt x="821055" y="1808480"/>
                  <a:pt x="779780" y="1814830"/>
                </a:cubicBezTo>
                <a:cubicBezTo>
                  <a:pt x="784225" y="1612265"/>
                  <a:pt x="796290" y="1410335"/>
                  <a:pt x="814705" y="1209040"/>
                </a:cubicBezTo>
                <a:cubicBezTo>
                  <a:pt x="837565" y="962025"/>
                  <a:pt x="869950" y="716280"/>
                  <a:pt x="911860" y="472440"/>
                </a:cubicBezTo>
                <a:cubicBezTo>
                  <a:pt x="913765" y="460375"/>
                  <a:pt x="915670" y="448310"/>
                  <a:pt x="917575" y="436245"/>
                </a:cubicBezTo>
                <a:cubicBezTo>
                  <a:pt x="925830" y="389890"/>
                  <a:pt x="913130" y="349885"/>
                  <a:pt x="879475" y="318135"/>
                </a:cubicBezTo>
                <a:cubicBezTo>
                  <a:pt x="856615" y="297180"/>
                  <a:pt x="832485" y="277495"/>
                  <a:pt x="806450" y="260350"/>
                </a:cubicBezTo>
                <a:cubicBezTo>
                  <a:pt x="741045" y="217170"/>
                  <a:pt x="668655" y="187960"/>
                  <a:pt x="595630" y="161290"/>
                </a:cubicBezTo>
                <a:cubicBezTo>
                  <a:pt x="468630" y="114935"/>
                  <a:pt x="338455" y="79375"/>
                  <a:pt x="207010" y="47625"/>
                </a:cubicBezTo>
                <a:cubicBezTo>
                  <a:pt x="137795" y="31115"/>
                  <a:pt x="69215" y="15240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CB2A51F-9A8D-55E7-9627-C23E0ED886C3}"/>
              </a:ext>
            </a:extLst>
          </p:cNvPr>
          <p:cNvSpPr/>
          <p:nvPr/>
        </p:nvSpPr>
        <p:spPr>
          <a:xfrm flipH="1">
            <a:off x="-634" y="2538"/>
            <a:ext cx="12185650" cy="6854428"/>
          </a:xfrm>
          <a:custGeom>
            <a:avLst/>
            <a:gdLst>
              <a:gd name="connsiteX0" fmla="*/ 12185650 w 12185650"/>
              <a:gd name="connsiteY0" fmla="*/ 6854428 h 6854428"/>
              <a:gd name="connsiteX1" fmla="*/ 12185650 w 12185650"/>
              <a:gd name="connsiteY1" fmla="*/ 0 h 6854428"/>
              <a:gd name="connsiteX2" fmla="*/ 0 w 12185650"/>
              <a:gd name="connsiteY2" fmla="*/ 0 h 68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5650" h="6854428">
                <a:moveTo>
                  <a:pt x="12185650" y="6854428"/>
                </a:moveTo>
                <a:lnTo>
                  <a:pt x="12185650" y="0"/>
                </a:lnTo>
                <a:lnTo>
                  <a:pt x="0" y="0"/>
                </a:lnTo>
              </a:path>
            </a:pathLst>
          </a:custGeom>
          <a:noFill/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319CB04C-A7C2-D0BB-F0C7-32F18CBBF010}"/>
              </a:ext>
            </a:extLst>
          </p:cNvPr>
          <p:cNvSpPr/>
          <p:nvPr/>
        </p:nvSpPr>
        <p:spPr>
          <a:xfrm flipH="1">
            <a:off x="10704512" y="2911076"/>
            <a:ext cx="871355" cy="1036995"/>
          </a:xfrm>
          <a:custGeom>
            <a:avLst/>
            <a:gdLst>
              <a:gd name="connsiteX0" fmla="*/ 663830 w 871355"/>
              <a:gd name="connsiteY0" fmla="*/ 684138 h 1036995"/>
              <a:gd name="connsiteX1" fmla="*/ 871356 w 871355"/>
              <a:gd name="connsiteY1" fmla="*/ 684138 h 1036995"/>
              <a:gd name="connsiteX2" fmla="*/ 871356 w 871355"/>
              <a:gd name="connsiteY2" fmla="*/ 476612 h 1036995"/>
              <a:gd name="connsiteX3" fmla="*/ 767910 w 871355"/>
              <a:gd name="connsiteY3" fmla="*/ 476612 h 1036995"/>
              <a:gd name="connsiteX4" fmla="*/ 664464 w 871355"/>
              <a:gd name="connsiteY4" fmla="*/ 476612 h 1036995"/>
              <a:gd name="connsiteX5" fmla="*/ 663830 w 871355"/>
              <a:gd name="connsiteY5" fmla="*/ 684138 h 1036995"/>
              <a:gd name="connsiteX6" fmla="*/ 635 w 871355"/>
              <a:gd name="connsiteY6" fmla="*/ 634 h 1036995"/>
              <a:gd name="connsiteX7" fmla="*/ 635 w 871355"/>
              <a:gd name="connsiteY7" fmla="*/ 352858 h 1036995"/>
              <a:gd name="connsiteX8" fmla="*/ 62829 w 871355"/>
              <a:gd name="connsiteY8" fmla="*/ 352858 h 1036995"/>
              <a:gd name="connsiteX9" fmla="*/ 62829 w 871355"/>
              <a:gd name="connsiteY9" fmla="*/ 342704 h 1036995"/>
              <a:gd name="connsiteX10" fmla="*/ 331915 w 871355"/>
              <a:gd name="connsiteY10" fmla="*/ 73618 h 1036995"/>
              <a:gd name="connsiteX11" fmla="*/ 342069 w 871355"/>
              <a:gd name="connsiteY11" fmla="*/ 73618 h 1036995"/>
              <a:gd name="connsiteX12" fmla="*/ 342069 w 871355"/>
              <a:gd name="connsiteY12" fmla="*/ 819315 h 1036995"/>
              <a:gd name="connsiteX13" fmla="*/ 196737 w 871355"/>
              <a:gd name="connsiteY13" fmla="*/ 964647 h 1036995"/>
              <a:gd name="connsiteX14" fmla="*/ 165640 w 871355"/>
              <a:gd name="connsiteY14" fmla="*/ 964647 h 1036995"/>
              <a:gd name="connsiteX15" fmla="*/ 165640 w 871355"/>
              <a:gd name="connsiteY15" fmla="*/ 1036996 h 1036995"/>
              <a:gd name="connsiteX16" fmla="*/ 704446 w 871355"/>
              <a:gd name="connsiteY16" fmla="*/ 1036996 h 1036995"/>
              <a:gd name="connsiteX17" fmla="*/ 704446 w 871355"/>
              <a:gd name="connsiteY17" fmla="*/ 964647 h 1036995"/>
              <a:gd name="connsiteX18" fmla="*/ 673349 w 871355"/>
              <a:gd name="connsiteY18" fmla="*/ 964647 h 1036995"/>
              <a:gd name="connsiteX19" fmla="*/ 528017 w 871355"/>
              <a:gd name="connsiteY19" fmla="*/ 819315 h 1036995"/>
              <a:gd name="connsiteX20" fmla="*/ 528017 w 871355"/>
              <a:gd name="connsiteY20" fmla="*/ 72983 h 1036995"/>
              <a:gd name="connsiteX21" fmla="*/ 538172 w 871355"/>
              <a:gd name="connsiteY21" fmla="*/ 72983 h 1036995"/>
              <a:gd name="connsiteX22" fmla="*/ 807257 w 871355"/>
              <a:gd name="connsiteY22" fmla="*/ 342069 h 1036995"/>
              <a:gd name="connsiteX23" fmla="*/ 807257 w 871355"/>
              <a:gd name="connsiteY23" fmla="*/ 352223 h 1036995"/>
              <a:gd name="connsiteX24" fmla="*/ 869452 w 871355"/>
              <a:gd name="connsiteY24" fmla="*/ 352223 h 1036995"/>
              <a:gd name="connsiteX25" fmla="*/ 869452 w 871355"/>
              <a:gd name="connsiteY25" fmla="*/ 0 h 1036995"/>
              <a:gd name="connsiteX26" fmla="*/ 635 w 871355"/>
              <a:gd name="connsiteY26" fmla="*/ 0 h 1036995"/>
              <a:gd name="connsiteX27" fmla="*/ 207526 w 871355"/>
              <a:gd name="connsiteY27" fmla="*/ 684138 h 1036995"/>
              <a:gd name="connsiteX28" fmla="*/ 0 w 871355"/>
              <a:gd name="connsiteY28" fmla="*/ 684138 h 1036995"/>
              <a:gd name="connsiteX29" fmla="*/ 0 w 871355"/>
              <a:gd name="connsiteY29" fmla="*/ 476612 h 1036995"/>
              <a:gd name="connsiteX30" fmla="*/ 103446 w 871355"/>
              <a:gd name="connsiteY30" fmla="*/ 476612 h 1036995"/>
              <a:gd name="connsiteX31" fmla="*/ 206891 w 871355"/>
              <a:gd name="connsiteY31" fmla="*/ 476612 h 1036995"/>
              <a:gd name="connsiteX32" fmla="*/ 207526 w 871355"/>
              <a:gd name="connsiteY32" fmla="*/ 684138 h 103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71355" h="1036995">
                <a:moveTo>
                  <a:pt x="663830" y="684138"/>
                </a:moveTo>
                <a:lnTo>
                  <a:pt x="871356" y="684138"/>
                </a:lnTo>
                <a:lnTo>
                  <a:pt x="871356" y="476612"/>
                </a:lnTo>
                <a:lnTo>
                  <a:pt x="767910" y="476612"/>
                </a:lnTo>
                <a:lnTo>
                  <a:pt x="664464" y="476612"/>
                </a:lnTo>
                <a:lnTo>
                  <a:pt x="663830" y="684138"/>
                </a:lnTo>
                <a:close/>
                <a:moveTo>
                  <a:pt x="635" y="634"/>
                </a:moveTo>
                <a:lnTo>
                  <a:pt x="635" y="352858"/>
                </a:lnTo>
                <a:lnTo>
                  <a:pt x="62829" y="352858"/>
                </a:lnTo>
                <a:lnTo>
                  <a:pt x="62829" y="342704"/>
                </a:lnTo>
                <a:cubicBezTo>
                  <a:pt x="62829" y="177063"/>
                  <a:pt x="156121" y="73618"/>
                  <a:pt x="331915" y="73618"/>
                </a:cubicBezTo>
                <a:lnTo>
                  <a:pt x="342069" y="73618"/>
                </a:lnTo>
                <a:lnTo>
                  <a:pt x="342069" y="819315"/>
                </a:lnTo>
                <a:cubicBezTo>
                  <a:pt x="342069" y="922761"/>
                  <a:pt x="300818" y="964647"/>
                  <a:pt x="196737" y="964647"/>
                </a:cubicBezTo>
                <a:lnTo>
                  <a:pt x="165640" y="964647"/>
                </a:lnTo>
                <a:lnTo>
                  <a:pt x="165640" y="1036996"/>
                </a:lnTo>
                <a:lnTo>
                  <a:pt x="704446" y="1036996"/>
                </a:lnTo>
                <a:lnTo>
                  <a:pt x="704446" y="964647"/>
                </a:lnTo>
                <a:lnTo>
                  <a:pt x="673349" y="964647"/>
                </a:lnTo>
                <a:cubicBezTo>
                  <a:pt x="569903" y="964647"/>
                  <a:pt x="528017" y="923396"/>
                  <a:pt x="528017" y="819315"/>
                </a:cubicBezTo>
                <a:lnTo>
                  <a:pt x="528017" y="72983"/>
                </a:lnTo>
                <a:lnTo>
                  <a:pt x="538172" y="72983"/>
                </a:lnTo>
                <a:cubicBezTo>
                  <a:pt x="714600" y="72983"/>
                  <a:pt x="807257" y="176429"/>
                  <a:pt x="807257" y="342069"/>
                </a:cubicBezTo>
                <a:lnTo>
                  <a:pt x="807257" y="352223"/>
                </a:lnTo>
                <a:lnTo>
                  <a:pt x="869452" y="352223"/>
                </a:lnTo>
                <a:lnTo>
                  <a:pt x="869452" y="0"/>
                </a:lnTo>
                <a:lnTo>
                  <a:pt x="635" y="0"/>
                </a:lnTo>
                <a:close/>
                <a:moveTo>
                  <a:pt x="207526" y="684138"/>
                </a:moveTo>
                <a:lnTo>
                  <a:pt x="0" y="684138"/>
                </a:lnTo>
                <a:lnTo>
                  <a:pt x="0" y="476612"/>
                </a:lnTo>
                <a:lnTo>
                  <a:pt x="103446" y="476612"/>
                </a:lnTo>
                <a:lnTo>
                  <a:pt x="206891" y="476612"/>
                </a:lnTo>
                <a:lnTo>
                  <a:pt x="207526" y="684138"/>
                </a:lnTo>
                <a:close/>
              </a:path>
            </a:pathLst>
          </a:cu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72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883D2FF-D647-45CD-A73D-4072E12B26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7248114" y="368"/>
            <a:ext cx="4943886" cy="6857632"/>
          </a:xfrm>
          <a:custGeom>
            <a:avLst/>
            <a:gdLst>
              <a:gd name="connsiteX0" fmla="*/ 4943886 w 4943886"/>
              <a:gd name="connsiteY0" fmla="*/ 0 h 6857632"/>
              <a:gd name="connsiteX1" fmla="*/ 4943886 w 4943886"/>
              <a:gd name="connsiteY1" fmla="*/ 6857632 h 6857632"/>
              <a:gd name="connsiteX2" fmla="*/ 0 w 4943886"/>
              <a:gd name="connsiteY2" fmla="*/ 6857632 h 6857632"/>
              <a:gd name="connsiteX3" fmla="*/ 1277303 w 4943886"/>
              <a:gd name="connsiteY3" fmla="*/ 586 h 685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3886" h="6857632">
                <a:moveTo>
                  <a:pt x="4943886" y="0"/>
                </a:moveTo>
                <a:lnTo>
                  <a:pt x="4943886" y="6857632"/>
                </a:lnTo>
                <a:lnTo>
                  <a:pt x="0" y="6857632"/>
                </a:lnTo>
                <a:lnTo>
                  <a:pt x="1277303" y="5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5287F2-4C81-49CB-BD75-94BEC6AF1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3888" y="1918800"/>
            <a:ext cx="6480000" cy="504000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E3FD7DC8-726A-46D4-A85A-BF1992E82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3559" y="2494800"/>
            <a:ext cx="6480000" cy="2448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2309558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genta, lilac, pink, calla lily&#10;&#10;Description automatically generated">
            <a:extLst>
              <a:ext uri="{FF2B5EF4-FFF2-40B4-BE49-F238E27FC236}">
                <a16:creationId xmlns:a16="http://schemas.microsoft.com/office/drawing/2014/main" id="{8292564A-4B13-C6DA-F6DD-FCBE85085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998"/>
            <a:ext cx="12191999" cy="685799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2D241F-F3C5-C057-9347-1C7F21AA6F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-20630"/>
            <a:ext cx="3503713" cy="6878631"/>
          </a:xfrm>
          <a:custGeom>
            <a:avLst/>
            <a:gdLst>
              <a:gd name="connsiteX0" fmla="*/ 0 w 3503713"/>
              <a:gd name="connsiteY0" fmla="*/ 0 h 6878631"/>
              <a:gd name="connsiteX1" fmla="*/ 3503713 w 3503713"/>
              <a:gd name="connsiteY1" fmla="*/ 0 h 6878631"/>
              <a:gd name="connsiteX2" fmla="*/ 3014655 w 3503713"/>
              <a:gd name="connsiteY2" fmla="*/ 101363 h 6878631"/>
              <a:gd name="connsiteX3" fmla="*/ 2623013 w 3503713"/>
              <a:gd name="connsiteY3" fmla="*/ 212287 h 6878631"/>
              <a:gd name="connsiteX4" fmla="*/ 2410407 w 3503713"/>
              <a:gd name="connsiteY4" fmla="*/ 308551 h 6878631"/>
              <a:gd name="connsiteX5" fmla="*/ 2336686 w 3503713"/>
              <a:gd name="connsiteY5" fmla="*/ 365288 h 6878631"/>
              <a:gd name="connsiteX6" fmla="*/ 2298510 w 3503713"/>
              <a:gd name="connsiteY6" fmla="*/ 480676 h 6878631"/>
              <a:gd name="connsiteX7" fmla="*/ 2304434 w 3503713"/>
              <a:gd name="connsiteY7" fmla="*/ 515738 h 6878631"/>
              <a:gd name="connsiteX8" fmla="*/ 2402509 w 3503713"/>
              <a:gd name="connsiteY8" fmla="*/ 1234839 h 6878631"/>
              <a:gd name="connsiteX9" fmla="*/ 2438053 w 3503713"/>
              <a:gd name="connsiteY9" fmla="*/ 1842376 h 6878631"/>
              <a:gd name="connsiteX10" fmla="*/ 2424230 w 3503713"/>
              <a:gd name="connsiteY10" fmla="*/ 2425052 h 6878631"/>
              <a:gd name="connsiteX11" fmla="*/ 2160942 w 3503713"/>
              <a:gd name="connsiteY11" fmla="*/ 3839029 h 6878631"/>
              <a:gd name="connsiteX12" fmla="*/ 1642263 w 3503713"/>
              <a:gd name="connsiteY12" fmla="*/ 5072592 h 6878631"/>
              <a:gd name="connsiteX13" fmla="*/ 1322367 w 3503713"/>
              <a:gd name="connsiteY13" fmla="*/ 5631043 h 6878631"/>
              <a:gd name="connsiteX14" fmla="*/ 1227584 w 3503713"/>
              <a:gd name="connsiteY14" fmla="*/ 5838868 h 6878631"/>
              <a:gd name="connsiteX15" fmla="*/ 1329607 w 3503713"/>
              <a:gd name="connsiteY15" fmla="*/ 6253881 h 6878631"/>
              <a:gd name="connsiteX16" fmla="*/ 1506011 w 3503713"/>
              <a:gd name="connsiteY16" fmla="*/ 6396044 h 6878631"/>
              <a:gd name="connsiteX17" fmla="*/ 1917400 w 3503713"/>
              <a:gd name="connsiteY17" fmla="*/ 6583468 h 6878631"/>
              <a:gd name="connsiteX18" fmla="*/ 2505850 w 3503713"/>
              <a:gd name="connsiteY18" fmla="*/ 6744756 h 6878631"/>
              <a:gd name="connsiteX19" fmla="*/ 3234500 w 3503713"/>
              <a:gd name="connsiteY19" fmla="*/ 6878631 h 6878631"/>
              <a:gd name="connsiteX20" fmla="*/ 0 w 3503713"/>
              <a:gd name="connsiteY20" fmla="*/ 6878631 h 68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03713" h="6878631">
                <a:moveTo>
                  <a:pt x="0" y="0"/>
                </a:moveTo>
                <a:lnTo>
                  <a:pt x="3503713" y="0"/>
                </a:lnTo>
                <a:cubicBezTo>
                  <a:pt x="3340474" y="29325"/>
                  <a:pt x="3177236" y="63113"/>
                  <a:pt x="3014655" y="101363"/>
                </a:cubicBezTo>
                <a:cubicBezTo>
                  <a:pt x="2882352" y="132600"/>
                  <a:pt x="2751366" y="167025"/>
                  <a:pt x="2623013" y="212287"/>
                </a:cubicBezTo>
                <a:cubicBezTo>
                  <a:pt x="2549292" y="237787"/>
                  <a:pt x="2476230" y="266475"/>
                  <a:pt x="2410407" y="308551"/>
                </a:cubicBezTo>
                <a:cubicBezTo>
                  <a:pt x="2384079" y="325126"/>
                  <a:pt x="2359066" y="344250"/>
                  <a:pt x="2336686" y="365288"/>
                </a:cubicBezTo>
                <a:cubicBezTo>
                  <a:pt x="2303118" y="396525"/>
                  <a:pt x="2289953" y="435413"/>
                  <a:pt x="2298510" y="480676"/>
                </a:cubicBezTo>
                <a:cubicBezTo>
                  <a:pt x="2300484" y="492150"/>
                  <a:pt x="2302459" y="504263"/>
                  <a:pt x="2304434" y="515738"/>
                </a:cubicBezTo>
                <a:cubicBezTo>
                  <a:pt x="2347218" y="754163"/>
                  <a:pt x="2379471" y="993863"/>
                  <a:pt x="2402509" y="1234839"/>
                </a:cubicBezTo>
                <a:cubicBezTo>
                  <a:pt x="2421597" y="1436926"/>
                  <a:pt x="2434103" y="1639651"/>
                  <a:pt x="2438053" y="1842376"/>
                </a:cubicBezTo>
                <a:cubicBezTo>
                  <a:pt x="2442002" y="2036815"/>
                  <a:pt x="2437394" y="2231252"/>
                  <a:pt x="2424230" y="2425052"/>
                </a:cubicBezTo>
                <a:cubicBezTo>
                  <a:pt x="2391977" y="2906365"/>
                  <a:pt x="2304434" y="3377478"/>
                  <a:pt x="2160942" y="3839029"/>
                </a:cubicBezTo>
                <a:cubicBezTo>
                  <a:pt x="2028639" y="4266154"/>
                  <a:pt x="1851577" y="4676067"/>
                  <a:pt x="1642263" y="5072592"/>
                </a:cubicBezTo>
                <a:cubicBezTo>
                  <a:pt x="1542213" y="5261930"/>
                  <a:pt x="1434923" y="5448080"/>
                  <a:pt x="1322367" y="5631043"/>
                </a:cubicBezTo>
                <a:cubicBezTo>
                  <a:pt x="1282216" y="5696068"/>
                  <a:pt x="1247988" y="5764918"/>
                  <a:pt x="1227584" y="5838868"/>
                </a:cubicBezTo>
                <a:cubicBezTo>
                  <a:pt x="1184141" y="5995055"/>
                  <a:pt x="1219027" y="6133392"/>
                  <a:pt x="1329607" y="6253881"/>
                </a:cubicBezTo>
                <a:cubicBezTo>
                  <a:pt x="1380949" y="6309343"/>
                  <a:pt x="1441506" y="6355880"/>
                  <a:pt x="1506011" y="6396044"/>
                </a:cubicBezTo>
                <a:cubicBezTo>
                  <a:pt x="1635022" y="6475731"/>
                  <a:pt x="1773908" y="6533744"/>
                  <a:pt x="1917400" y="6583468"/>
                </a:cubicBezTo>
                <a:cubicBezTo>
                  <a:pt x="2109600" y="6650406"/>
                  <a:pt x="2307067" y="6700768"/>
                  <a:pt x="2505850" y="6744756"/>
                </a:cubicBezTo>
                <a:cubicBezTo>
                  <a:pt x="2747417" y="6798306"/>
                  <a:pt x="2990300" y="6841018"/>
                  <a:pt x="3234500" y="6878631"/>
                </a:cubicBezTo>
                <a:lnTo>
                  <a:pt x="0" y="687863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369FD-4569-413B-8637-ED89BF8B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730400" y="2638800"/>
            <a:ext cx="6840000" cy="5040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A4E67476-8A11-4E03-B57B-AF937AFD8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730400" y="3214800"/>
            <a:ext cx="6840000" cy="2520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343663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B0FE816-662D-4D4A-9BA2-ED66087E5A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2" y="0"/>
            <a:ext cx="7281150" cy="6858000"/>
          </a:xfrm>
          <a:custGeom>
            <a:avLst/>
            <a:gdLst>
              <a:gd name="connsiteX0" fmla="*/ 0 w 7281150"/>
              <a:gd name="connsiteY0" fmla="*/ 0 h 6858000"/>
              <a:gd name="connsiteX1" fmla="*/ 7281150 w 7281150"/>
              <a:gd name="connsiteY1" fmla="*/ 0 h 6858000"/>
              <a:gd name="connsiteX2" fmla="*/ 6011976 w 7281150"/>
              <a:gd name="connsiteY2" fmla="*/ 6858000 h 6858000"/>
              <a:gd name="connsiteX3" fmla="*/ 0 w 72811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1150" h="6858000">
                <a:moveTo>
                  <a:pt x="0" y="0"/>
                </a:moveTo>
                <a:lnTo>
                  <a:pt x="7281150" y="0"/>
                </a:lnTo>
                <a:lnTo>
                  <a:pt x="6011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7248128" y="1990800"/>
            <a:ext cx="4320000" cy="5040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50400" y="2588400"/>
            <a:ext cx="4320000" cy="2052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2695257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pink paper&#10;&#10;Description automatically generated with medium confidence">
            <a:extLst>
              <a:ext uri="{FF2B5EF4-FFF2-40B4-BE49-F238E27FC236}">
                <a16:creationId xmlns:a16="http://schemas.microsoft.com/office/drawing/2014/main" id="{7B83526B-DBE6-3848-A5B7-E6DC45D9E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016" cy="6854072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2FC99BDA-0D80-9836-871F-A46CE4541FBE}"/>
              </a:ext>
            </a:extLst>
          </p:cNvPr>
          <p:cNvSpPr/>
          <p:nvPr/>
        </p:nvSpPr>
        <p:spPr>
          <a:xfrm>
            <a:off x="634" y="2538"/>
            <a:ext cx="12185650" cy="6854428"/>
          </a:xfrm>
          <a:custGeom>
            <a:avLst/>
            <a:gdLst>
              <a:gd name="connsiteX0" fmla="*/ 12185650 w 12185650"/>
              <a:gd name="connsiteY0" fmla="*/ 6854428 h 6854428"/>
              <a:gd name="connsiteX1" fmla="*/ 12185650 w 12185650"/>
              <a:gd name="connsiteY1" fmla="*/ 0 h 6854428"/>
              <a:gd name="connsiteX2" fmla="*/ 0 w 12185650"/>
              <a:gd name="connsiteY2" fmla="*/ 0 h 68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5650" h="6854428">
                <a:moveTo>
                  <a:pt x="12185650" y="6854428"/>
                </a:moveTo>
                <a:lnTo>
                  <a:pt x="12185650" y="0"/>
                </a:lnTo>
                <a:lnTo>
                  <a:pt x="0" y="0"/>
                </a:lnTo>
              </a:path>
            </a:pathLst>
          </a:custGeom>
          <a:noFill/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4367808" y="1268760"/>
            <a:ext cx="4824000" cy="500728"/>
          </a:xfrm>
        </p:spPr>
        <p:txBody>
          <a:bodyPr lIns="0" anchor="t" anchorCtr="0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Agenda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AC76C1-32FC-976A-C2DD-0D28FA1C9CF1}"/>
              </a:ext>
            </a:extLst>
          </p:cNvPr>
          <p:cNvSpPr/>
          <p:nvPr/>
        </p:nvSpPr>
        <p:spPr>
          <a:xfrm flipH="1"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7E91DE5-ECC7-317D-67D2-44FD0ED0A0D3}"/>
              </a:ext>
            </a:extLst>
          </p:cNvPr>
          <p:cNvSpPr/>
          <p:nvPr/>
        </p:nvSpPr>
        <p:spPr>
          <a:xfrm flipH="1"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6396D1-C686-E46C-F63A-3173AF2CAF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5716" y="1269"/>
            <a:ext cx="2725905" cy="6851890"/>
          </a:xfrm>
          <a:custGeom>
            <a:avLst/>
            <a:gdLst>
              <a:gd name="connsiteX0" fmla="*/ 229750 w 2725905"/>
              <a:gd name="connsiteY0" fmla="*/ 4964383 h 6851890"/>
              <a:gd name="connsiteX1" fmla="*/ 425228 w 2725905"/>
              <a:gd name="connsiteY1" fmla="*/ 4989770 h 6851890"/>
              <a:gd name="connsiteX2" fmla="*/ 755891 w 2725905"/>
              <a:gd name="connsiteY2" fmla="*/ 5093221 h 6851890"/>
              <a:gd name="connsiteX3" fmla="*/ 1113845 w 2725905"/>
              <a:gd name="connsiteY3" fmla="*/ 5222693 h 6851890"/>
              <a:gd name="connsiteX4" fmla="*/ 841572 w 2725905"/>
              <a:gd name="connsiteY4" fmla="*/ 5707581 h 6851890"/>
              <a:gd name="connsiteX5" fmla="*/ 747640 w 2725905"/>
              <a:gd name="connsiteY5" fmla="*/ 5920830 h 6851890"/>
              <a:gd name="connsiteX6" fmla="*/ 849188 w 2725905"/>
              <a:gd name="connsiteY6" fmla="*/ 6345424 h 6851890"/>
              <a:gd name="connsiteX7" fmla="*/ 1024356 w 2725905"/>
              <a:gd name="connsiteY7" fmla="*/ 6491397 h 6851890"/>
              <a:gd name="connsiteX8" fmla="*/ 1431814 w 2725905"/>
              <a:gd name="connsiteY8" fmla="*/ 6683067 h 6851890"/>
              <a:gd name="connsiteX9" fmla="*/ 2015075 w 2725905"/>
              <a:gd name="connsiteY9" fmla="*/ 6848081 h 6851890"/>
              <a:gd name="connsiteX10" fmla="*/ 2032211 w 2725905"/>
              <a:gd name="connsiteY10" fmla="*/ 6851890 h 6851890"/>
              <a:gd name="connsiteX11" fmla="*/ 0 w 2725905"/>
              <a:gd name="connsiteY11" fmla="*/ 6851890 h 6851890"/>
              <a:gd name="connsiteX12" fmla="*/ 0 w 2725905"/>
              <a:gd name="connsiteY12" fmla="*/ 5029754 h 6851890"/>
              <a:gd name="connsiteX13" fmla="*/ 107259 w 2725905"/>
              <a:gd name="connsiteY13" fmla="*/ 4977077 h 6851890"/>
              <a:gd name="connsiteX14" fmla="*/ 229750 w 2725905"/>
              <a:gd name="connsiteY14" fmla="*/ 4964383 h 6851890"/>
              <a:gd name="connsiteX15" fmla="*/ 0 w 2725905"/>
              <a:gd name="connsiteY15" fmla="*/ 0 h 6851890"/>
              <a:gd name="connsiteX16" fmla="*/ 2725905 w 2725905"/>
              <a:gd name="connsiteY16" fmla="*/ 0 h 6851890"/>
              <a:gd name="connsiteX17" fmla="*/ 2520272 w 2725905"/>
              <a:gd name="connsiteY17" fmla="*/ 46966 h 6851890"/>
              <a:gd name="connsiteX18" fmla="*/ 2131854 w 2725905"/>
              <a:gd name="connsiteY18" fmla="*/ 160571 h 6851890"/>
              <a:gd name="connsiteX19" fmla="*/ 1921144 w 2725905"/>
              <a:gd name="connsiteY19" fmla="*/ 259580 h 6851890"/>
              <a:gd name="connsiteX20" fmla="*/ 1848157 w 2725905"/>
              <a:gd name="connsiteY20" fmla="*/ 317335 h 6851890"/>
              <a:gd name="connsiteX21" fmla="*/ 1810077 w 2725905"/>
              <a:gd name="connsiteY21" fmla="*/ 435383 h 6851890"/>
              <a:gd name="connsiteX22" fmla="*/ 1815789 w 2725905"/>
              <a:gd name="connsiteY22" fmla="*/ 471559 h 6851890"/>
              <a:gd name="connsiteX23" fmla="*/ 1912893 w 2725905"/>
              <a:gd name="connsiteY23" fmla="*/ 1207776 h 6851890"/>
              <a:gd name="connsiteX24" fmla="*/ 1947800 w 2725905"/>
              <a:gd name="connsiteY24" fmla="*/ 1813250 h 6851890"/>
              <a:gd name="connsiteX25" fmla="*/ 1824040 w 2725905"/>
              <a:gd name="connsiteY25" fmla="*/ 1800557 h 6851890"/>
              <a:gd name="connsiteX26" fmla="*/ 1528918 w 2725905"/>
              <a:gd name="connsiteY26" fmla="*/ 1795479 h 6851890"/>
              <a:gd name="connsiteX27" fmla="*/ 1325824 w 2725905"/>
              <a:gd name="connsiteY27" fmla="*/ 1802461 h 6851890"/>
              <a:gd name="connsiteX28" fmla="*/ 1130346 w 2725905"/>
              <a:gd name="connsiteY28" fmla="*/ 1815789 h 6851890"/>
              <a:gd name="connsiteX29" fmla="*/ 985007 w 2725905"/>
              <a:gd name="connsiteY29" fmla="*/ 1828482 h 6851890"/>
              <a:gd name="connsiteX30" fmla="*/ 840302 w 2725905"/>
              <a:gd name="connsiteY30" fmla="*/ 1844984 h 6851890"/>
              <a:gd name="connsiteX31" fmla="*/ 786990 w 2725905"/>
              <a:gd name="connsiteY31" fmla="*/ 1851965 h 6851890"/>
              <a:gd name="connsiteX32" fmla="*/ 769219 w 2725905"/>
              <a:gd name="connsiteY32" fmla="*/ 1847522 h 6851890"/>
              <a:gd name="connsiteX33" fmla="*/ 681635 w 2725905"/>
              <a:gd name="connsiteY33" fmla="*/ 1800557 h 6851890"/>
              <a:gd name="connsiteX34" fmla="*/ 371916 w 2725905"/>
              <a:gd name="connsiteY34" fmla="*/ 1521302 h 6851890"/>
              <a:gd name="connsiteX35" fmla="*/ 305911 w 2725905"/>
              <a:gd name="connsiteY35" fmla="*/ 1425467 h 6851890"/>
              <a:gd name="connsiteX36" fmla="*/ 226577 w 2725905"/>
              <a:gd name="connsiteY36" fmla="*/ 1352480 h 6851890"/>
              <a:gd name="connsiteX37" fmla="*/ 115510 w 2725905"/>
              <a:gd name="connsiteY37" fmla="*/ 1313765 h 6851890"/>
              <a:gd name="connsiteX38" fmla="*/ 9520 w 2725905"/>
              <a:gd name="connsiteY38" fmla="*/ 1298533 h 6851890"/>
              <a:gd name="connsiteX39" fmla="*/ 0 w 2725905"/>
              <a:gd name="connsiteY39" fmla="*/ 1296629 h 685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25905" h="6851890">
                <a:moveTo>
                  <a:pt x="229750" y="4964383"/>
                </a:moveTo>
                <a:cubicBezTo>
                  <a:pt x="295756" y="4965018"/>
                  <a:pt x="361127" y="4975807"/>
                  <a:pt x="425228" y="4989770"/>
                </a:cubicBezTo>
                <a:cubicBezTo>
                  <a:pt x="538200" y="5014522"/>
                  <a:pt x="647997" y="5051333"/>
                  <a:pt x="755891" y="5093221"/>
                </a:cubicBezTo>
                <a:cubicBezTo>
                  <a:pt x="874574" y="5138917"/>
                  <a:pt x="993257" y="5182709"/>
                  <a:pt x="1113845" y="5222693"/>
                </a:cubicBezTo>
                <a:cubicBezTo>
                  <a:pt x="1027530" y="5387073"/>
                  <a:pt x="936772" y="5548279"/>
                  <a:pt x="841572" y="5707581"/>
                </a:cubicBezTo>
                <a:cubicBezTo>
                  <a:pt x="801587" y="5774856"/>
                  <a:pt x="767950" y="5844669"/>
                  <a:pt x="747640" y="5920830"/>
                </a:cubicBezTo>
                <a:cubicBezTo>
                  <a:pt x="705118" y="6080766"/>
                  <a:pt x="739390" y="6222298"/>
                  <a:pt x="849188" y="6345424"/>
                </a:cubicBezTo>
                <a:cubicBezTo>
                  <a:pt x="900596" y="6403178"/>
                  <a:pt x="960255" y="6450144"/>
                  <a:pt x="1024356" y="6491397"/>
                </a:cubicBezTo>
                <a:cubicBezTo>
                  <a:pt x="1151925" y="6573270"/>
                  <a:pt x="1289648" y="6632294"/>
                  <a:pt x="1431814" y="6683067"/>
                </a:cubicBezTo>
                <a:cubicBezTo>
                  <a:pt x="1622215" y="6751612"/>
                  <a:pt x="1817693" y="6803020"/>
                  <a:pt x="2015075" y="6848081"/>
                </a:cubicBezTo>
                <a:cubicBezTo>
                  <a:pt x="2020787" y="6849351"/>
                  <a:pt x="2026499" y="6850620"/>
                  <a:pt x="2032211" y="6851890"/>
                </a:cubicBezTo>
                <a:lnTo>
                  <a:pt x="0" y="6851890"/>
                </a:lnTo>
                <a:lnTo>
                  <a:pt x="0" y="5029754"/>
                </a:lnTo>
                <a:cubicBezTo>
                  <a:pt x="31099" y="5003733"/>
                  <a:pt x="67275" y="4987231"/>
                  <a:pt x="107259" y="4977077"/>
                </a:cubicBezTo>
                <a:cubicBezTo>
                  <a:pt x="147243" y="4966287"/>
                  <a:pt x="188497" y="4963748"/>
                  <a:pt x="229750" y="4964383"/>
                </a:cubicBezTo>
                <a:close/>
                <a:moveTo>
                  <a:pt x="0" y="0"/>
                </a:moveTo>
                <a:lnTo>
                  <a:pt x="2725905" y="0"/>
                </a:lnTo>
                <a:cubicBezTo>
                  <a:pt x="2656726" y="15232"/>
                  <a:pt x="2588181" y="31099"/>
                  <a:pt x="2520272" y="46966"/>
                </a:cubicBezTo>
                <a:cubicBezTo>
                  <a:pt x="2388895" y="78699"/>
                  <a:pt x="2258788" y="114240"/>
                  <a:pt x="2131854" y="160571"/>
                </a:cubicBezTo>
                <a:cubicBezTo>
                  <a:pt x="2058867" y="187227"/>
                  <a:pt x="1986515" y="216422"/>
                  <a:pt x="1921144" y="259580"/>
                </a:cubicBezTo>
                <a:cubicBezTo>
                  <a:pt x="1895123" y="276716"/>
                  <a:pt x="1870370" y="296391"/>
                  <a:pt x="1848157" y="317335"/>
                </a:cubicBezTo>
                <a:cubicBezTo>
                  <a:pt x="1814519" y="349068"/>
                  <a:pt x="1801191" y="389052"/>
                  <a:pt x="1810077" y="435383"/>
                </a:cubicBezTo>
                <a:cubicBezTo>
                  <a:pt x="1811981" y="447442"/>
                  <a:pt x="1813885" y="459501"/>
                  <a:pt x="1815789" y="471559"/>
                </a:cubicBezTo>
                <a:cubicBezTo>
                  <a:pt x="1857677" y="715907"/>
                  <a:pt x="1890045" y="960889"/>
                  <a:pt x="1912893" y="1207776"/>
                </a:cubicBezTo>
                <a:cubicBezTo>
                  <a:pt x="1931933" y="1408966"/>
                  <a:pt x="1943357" y="1610791"/>
                  <a:pt x="1947800" y="1813250"/>
                </a:cubicBezTo>
                <a:cubicBezTo>
                  <a:pt x="1907181" y="1806903"/>
                  <a:pt x="1865293" y="1803095"/>
                  <a:pt x="1824040" y="1800557"/>
                </a:cubicBezTo>
                <a:cubicBezTo>
                  <a:pt x="1725666" y="1794845"/>
                  <a:pt x="1627292" y="1792941"/>
                  <a:pt x="1528918" y="1795479"/>
                </a:cubicBezTo>
                <a:cubicBezTo>
                  <a:pt x="1461009" y="1796749"/>
                  <a:pt x="1393734" y="1799287"/>
                  <a:pt x="1325824" y="1802461"/>
                </a:cubicBezTo>
                <a:cubicBezTo>
                  <a:pt x="1260453" y="1806269"/>
                  <a:pt x="1195717" y="1810711"/>
                  <a:pt x="1130346" y="1815789"/>
                </a:cubicBezTo>
                <a:cubicBezTo>
                  <a:pt x="1082111" y="1819597"/>
                  <a:pt x="1033242" y="1823405"/>
                  <a:pt x="985007" y="1828482"/>
                </a:cubicBezTo>
                <a:cubicBezTo>
                  <a:pt x="936772" y="1832925"/>
                  <a:pt x="888537" y="1839272"/>
                  <a:pt x="840302" y="1844984"/>
                </a:cubicBezTo>
                <a:cubicBezTo>
                  <a:pt x="822531" y="1846888"/>
                  <a:pt x="804761" y="1849426"/>
                  <a:pt x="786990" y="1851965"/>
                </a:cubicBezTo>
                <a:cubicBezTo>
                  <a:pt x="780009" y="1852600"/>
                  <a:pt x="774931" y="1850696"/>
                  <a:pt x="769219" y="1847522"/>
                </a:cubicBezTo>
                <a:cubicBezTo>
                  <a:pt x="740024" y="1832290"/>
                  <a:pt x="710195" y="1817693"/>
                  <a:pt x="681635" y="1800557"/>
                </a:cubicBezTo>
                <a:cubicBezTo>
                  <a:pt x="559778" y="1728204"/>
                  <a:pt x="456962" y="1634273"/>
                  <a:pt x="371916" y="1521302"/>
                </a:cubicBezTo>
                <a:cubicBezTo>
                  <a:pt x="348433" y="1490203"/>
                  <a:pt x="326220" y="1458470"/>
                  <a:pt x="305911" y="1425467"/>
                </a:cubicBezTo>
                <a:cubicBezTo>
                  <a:pt x="286236" y="1393099"/>
                  <a:pt x="258945" y="1370251"/>
                  <a:pt x="226577" y="1352480"/>
                </a:cubicBezTo>
                <a:cubicBezTo>
                  <a:pt x="191670" y="1333440"/>
                  <a:pt x="154225" y="1322016"/>
                  <a:pt x="115510" y="1313765"/>
                </a:cubicBezTo>
                <a:cubicBezTo>
                  <a:pt x="80603" y="1306149"/>
                  <a:pt x="45062" y="1302341"/>
                  <a:pt x="9520" y="1298533"/>
                </a:cubicBezTo>
                <a:cubicBezTo>
                  <a:pt x="6347" y="1297899"/>
                  <a:pt x="3173" y="1297264"/>
                  <a:pt x="0" y="129662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CB2A51F-9A8D-55E7-9627-C23E0ED886C3}"/>
              </a:ext>
            </a:extLst>
          </p:cNvPr>
          <p:cNvSpPr/>
          <p:nvPr/>
        </p:nvSpPr>
        <p:spPr>
          <a:xfrm flipH="1">
            <a:off x="-634" y="2538"/>
            <a:ext cx="12185650" cy="6854428"/>
          </a:xfrm>
          <a:custGeom>
            <a:avLst/>
            <a:gdLst>
              <a:gd name="connsiteX0" fmla="*/ 12185650 w 12185650"/>
              <a:gd name="connsiteY0" fmla="*/ 6854428 h 6854428"/>
              <a:gd name="connsiteX1" fmla="*/ 12185650 w 12185650"/>
              <a:gd name="connsiteY1" fmla="*/ 0 h 6854428"/>
              <a:gd name="connsiteX2" fmla="*/ 0 w 12185650"/>
              <a:gd name="connsiteY2" fmla="*/ 0 h 68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5650" h="6854428">
                <a:moveTo>
                  <a:pt x="12185650" y="6854428"/>
                </a:moveTo>
                <a:lnTo>
                  <a:pt x="12185650" y="0"/>
                </a:lnTo>
                <a:lnTo>
                  <a:pt x="0" y="0"/>
                </a:lnTo>
              </a:path>
            </a:pathLst>
          </a:custGeom>
          <a:noFill/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319CB04C-A7C2-D0BB-F0C7-32F18CBBF010}"/>
              </a:ext>
            </a:extLst>
          </p:cNvPr>
          <p:cNvSpPr/>
          <p:nvPr/>
        </p:nvSpPr>
        <p:spPr>
          <a:xfrm flipH="1">
            <a:off x="691770" y="2911076"/>
            <a:ext cx="871355" cy="1036995"/>
          </a:xfrm>
          <a:custGeom>
            <a:avLst/>
            <a:gdLst>
              <a:gd name="connsiteX0" fmla="*/ 663830 w 871355"/>
              <a:gd name="connsiteY0" fmla="*/ 684138 h 1036995"/>
              <a:gd name="connsiteX1" fmla="*/ 871356 w 871355"/>
              <a:gd name="connsiteY1" fmla="*/ 684138 h 1036995"/>
              <a:gd name="connsiteX2" fmla="*/ 871356 w 871355"/>
              <a:gd name="connsiteY2" fmla="*/ 476612 h 1036995"/>
              <a:gd name="connsiteX3" fmla="*/ 767910 w 871355"/>
              <a:gd name="connsiteY3" fmla="*/ 476612 h 1036995"/>
              <a:gd name="connsiteX4" fmla="*/ 664464 w 871355"/>
              <a:gd name="connsiteY4" fmla="*/ 476612 h 1036995"/>
              <a:gd name="connsiteX5" fmla="*/ 663830 w 871355"/>
              <a:gd name="connsiteY5" fmla="*/ 684138 h 1036995"/>
              <a:gd name="connsiteX6" fmla="*/ 635 w 871355"/>
              <a:gd name="connsiteY6" fmla="*/ 634 h 1036995"/>
              <a:gd name="connsiteX7" fmla="*/ 635 w 871355"/>
              <a:gd name="connsiteY7" fmla="*/ 352858 h 1036995"/>
              <a:gd name="connsiteX8" fmla="*/ 62829 w 871355"/>
              <a:gd name="connsiteY8" fmla="*/ 352858 h 1036995"/>
              <a:gd name="connsiteX9" fmla="*/ 62829 w 871355"/>
              <a:gd name="connsiteY9" fmla="*/ 342704 h 1036995"/>
              <a:gd name="connsiteX10" fmla="*/ 331915 w 871355"/>
              <a:gd name="connsiteY10" fmla="*/ 73618 h 1036995"/>
              <a:gd name="connsiteX11" fmla="*/ 342069 w 871355"/>
              <a:gd name="connsiteY11" fmla="*/ 73618 h 1036995"/>
              <a:gd name="connsiteX12" fmla="*/ 342069 w 871355"/>
              <a:gd name="connsiteY12" fmla="*/ 819315 h 1036995"/>
              <a:gd name="connsiteX13" fmla="*/ 196737 w 871355"/>
              <a:gd name="connsiteY13" fmla="*/ 964647 h 1036995"/>
              <a:gd name="connsiteX14" fmla="*/ 165640 w 871355"/>
              <a:gd name="connsiteY14" fmla="*/ 964647 h 1036995"/>
              <a:gd name="connsiteX15" fmla="*/ 165640 w 871355"/>
              <a:gd name="connsiteY15" fmla="*/ 1036996 h 1036995"/>
              <a:gd name="connsiteX16" fmla="*/ 704446 w 871355"/>
              <a:gd name="connsiteY16" fmla="*/ 1036996 h 1036995"/>
              <a:gd name="connsiteX17" fmla="*/ 704446 w 871355"/>
              <a:gd name="connsiteY17" fmla="*/ 964647 h 1036995"/>
              <a:gd name="connsiteX18" fmla="*/ 673349 w 871355"/>
              <a:gd name="connsiteY18" fmla="*/ 964647 h 1036995"/>
              <a:gd name="connsiteX19" fmla="*/ 528017 w 871355"/>
              <a:gd name="connsiteY19" fmla="*/ 819315 h 1036995"/>
              <a:gd name="connsiteX20" fmla="*/ 528017 w 871355"/>
              <a:gd name="connsiteY20" fmla="*/ 72983 h 1036995"/>
              <a:gd name="connsiteX21" fmla="*/ 538172 w 871355"/>
              <a:gd name="connsiteY21" fmla="*/ 72983 h 1036995"/>
              <a:gd name="connsiteX22" fmla="*/ 807257 w 871355"/>
              <a:gd name="connsiteY22" fmla="*/ 342069 h 1036995"/>
              <a:gd name="connsiteX23" fmla="*/ 807257 w 871355"/>
              <a:gd name="connsiteY23" fmla="*/ 352223 h 1036995"/>
              <a:gd name="connsiteX24" fmla="*/ 869452 w 871355"/>
              <a:gd name="connsiteY24" fmla="*/ 352223 h 1036995"/>
              <a:gd name="connsiteX25" fmla="*/ 869452 w 871355"/>
              <a:gd name="connsiteY25" fmla="*/ 0 h 1036995"/>
              <a:gd name="connsiteX26" fmla="*/ 635 w 871355"/>
              <a:gd name="connsiteY26" fmla="*/ 0 h 1036995"/>
              <a:gd name="connsiteX27" fmla="*/ 207526 w 871355"/>
              <a:gd name="connsiteY27" fmla="*/ 684138 h 1036995"/>
              <a:gd name="connsiteX28" fmla="*/ 0 w 871355"/>
              <a:gd name="connsiteY28" fmla="*/ 684138 h 1036995"/>
              <a:gd name="connsiteX29" fmla="*/ 0 w 871355"/>
              <a:gd name="connsiteY29" fmla="*/ 476612 h 1036995"/>
              <a:gd name="connsiteX30" fmla="*/ 103446 w 871355"/>
              <a:gd name="connsiteY30" fmla="*/ 476612 h 1036995"/>
              <a:gd name="connsiteX31" fmla="*/ 206891 w 871355"/>
              <a:gd name="connsiteY31" fmla="*/ 476612 h 1036995"/>
              <a:gd name="connsiteX32" fmla="*/ 207526 w 871355"/>
              <a:gd name="connsiteY32" fmla="*/ 684138 h 103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71355" h="1036995">
                <a:moveTo>
                  <a:pt x="663830" y="684138"/>
                </a:moveTo>
                <a:lnTo>
                  <a:pt x="871356" y="684138"/>
                </a:lnTo>
                <a:lnTo>
                  <a:pt x="871356" y="476612"/>
                </a:lnTo>
                <a:lnTo>
                  <a:pt x="767910" y="476612"/>
                </a:lnTo>
                <a:lnTo>
                  <a:pt x="664464" y="476612"/>
                </a:lnTo>
                <a:lnTo>
                  <a:pt x="663830" y="684138"/>
                </a:lnTo>
                <a:close/>
                <a:moveTo>
                  <a:pt x="635" y="634"/>
                </a:moveTo>
                <a:lnTo>
                  <a:pt x="635" y="352858"/>
                </a:lnTo>
                <a:lnTo>
                  <a:pt x="62829" y="352858"/>
                </a:lnTo>
                <a:lnTo>
                  <a:pt x="62829" y="342704"/>
                </a:lnTo>
                <a:cubicBezTo>
                  <a:pt x="62829" y="177063"/>
                  <a:pt x="156121" y="73618"/>
                  <a:pt x="331915" y="73618"/>
                </a:cubicBezTo>
                <a:lnTo>
                  <a:pt x="342069" y="73618"/>
                </a:lnTo>
                <a:lnTo>
                  <a:pt x="342069" y="819315"/>
                </a:lnTo>
                <a:cubicBezTo>
                  <a:pt x="342069" y="922761"/>
                  <a:pt x="300818" y="964647"/>
                  <a:pt x="196737" y="964647"/>
                </a:cubicBezTo>
                <a:lnTo>
                  <a:pt x="165640" y="964647"/>
                </a:lnTo>
                <a:lnTo>
                  <a:pt x="165640" y="1036996"/>
                </a:lnTo>
                <a:lnTo>
                  <a:pt x="704446" y="1036996"/>
                </a:lnTo>
                <a:lnTo>
                  <a:pt x="704446" y="964647"/>
                </a:lnTo>
                <a:lnTo>
                  <a:pt x="673349" y="964647"/>
                </a:lnTo>
                <a:cubicBezTo>
                  <a:pt x="569903" y="964647"/>
                  <a:pt x="528017" y="923396"/>
                  <a:pt x="528017" y="819315"/>
                </a:cubicBezTo>
                <a:lnTo>
                  <a:pt x="528017" y="72983"/>
                </a:lnTo>
                <a:lnTo>
                  <a:pt x="538172" y="72983"/>
                </a:lnTo>
                <a:cubicBezTo>
                  <a:pt x="714600" y="72983"/>
                  <a:pt x="807257" y="176429"/>
                  <a:pt x="807257" y="342069"/>
                </a:cubicBezTo>
                <a:lnTo>
                  <a:pt x="807257" y="352223"/>
                </a:lnTo>
                <a:lnTo>
                  <a:pt x="869452" y="352223"/>
                </a:lnTo>
                <a:lnTo>
                  <a:pt x="869452" y="0"/>
                </a:lnTo>
                <a:lnTo>
                  <a:pt x="635" y="0"/>
                </a:lnTo>
                <a:close/>
                <a:moveTo>
                  <a:pt x="207526" y="684138"/>
                </a:moveTo>
                <a:lnTo>
                  <a:pt x="0" y="684138"/>
                </a:lnTo>
                <a:lnTo>
                  <a:pt x="0" y="476612"/>
                </a:lnTo>
                <a:lnTo>
                  <a:pt x="103446" y="476612"/>
                </a:lnTo>
                <a:lnTo>
                  <a:pt x="206891" y="476612"/>
                </a:lnTo>
                <a:lnTo>
                  <a:pt x="207526" y="684138"/>
                </a:lnTo>
                <a:close/>
              </a:path>
            </a:pathLst>
          </a:cu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EA444-4AEA-0394-92F4-07CF67E5E3C1}"/>
              </a:ext>
            </a:extLst>
          </p:cNvPr>
          <p:cNvSpPr txBox="1"/>
          <p:nvPr userDrawn="1"/>
        </p:nvSpPr>
        <p:spPr>
          <a:xfrm>
            <a:off x="13004800" y="3822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21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ink, magenta, lilac, purple&#10;&#10;Description automatically generated">
            <a:extLst>
              <a:ext uri="{FF2B5EF4-FFF2-40B4-BE49-F238E27FC236}">
                <a16:creationId xmlns:a16="http://schemas.microsoft.com/office/drawing/2014/main" id="{CD7C08C7-64E4-1E30-751D-CD0D0D719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94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hort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23A544-1E8C-3F55-0C60-8AB805FA9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6515" cy="686054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9C4208EB-8E9C-BF2D-EEE8-F2FA6287C0CF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61602E-37EC-9436-6C8D-A7F5FC8001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8132648" y="0"/>
            <a:ext cx="4059352" cy="6852286"/>
          </a:xfrm>
          <a:custGeom>
            <a:avLst/>
            <a:gdLst>
              <a:gd name="connsiteX0" fmla="*/ 0 w 4059352"/>
              <a:gd name="connsiteY0" fmla="*/ 0 h 6852286"/>
              <a:gd name="connsiteX1" fmla="*/ 3583822 w 4059352"/>
              <a:gd name="connsiteY1" fmla="*/ 0 h 6852286"/>
              <a:gd name="connsiteX2" fmla="*/ 4049193 w 4059352"/>
              <a:gd name="connsiteY2" fmla="*/ 0 h 6852286"/>
              <a:gd name="connsiteX3" fmla="*/ 4059352 w 4059352"/>
              <a:gd name="connsiteY3" fmla="*/ 0 h 6852286"/>
              <a:gd name="connsiteX4" fmla="*/ 4059352 w 4059352"/>
              <a:gd name="connsiteY4" fmla="*/ 3428683 h 6852286"/>
              <a:gd name="connsiteX5" fmla="*/ 4058824 w 4059352"/>
              <a:gd name="connsiteY5" fmla="*/ 3428683 h 6852286"/>
              <a:gd name="connsiteX6" fmla="*/ 4058824 w 4059352"/>
              <a:gd name="connsiteY6" fmla="*/ 3429000 h 6852286"/>
              <a:gd name="connsiteX7" fmla="*/ 4049193 w 4059352"/>
              <a:gd name="connsiteY7" fmla="*/ 3429000 h 6852286"/>
              <a:gd name="connsiteX8" fmla="*/ 4049193 w 4059352"/>
              <a:gd name="connsiteY8" fmla="*/ 6852286 h 6852286"/>
              <a:gd name="connsiteX9" fmla="*/ 3183775 w 4059352"/>
              <a:gd name="connsiteY9" fmla="*/ 6852286 h 6852286"/>
              <a:gd name="connsiteX10" fmla="*/ 2145781 w 4059352"/>
              <a:gd name="connsiteY10" fmla="*/ 3235802 h 6852286"/>
              <a:gd name="connsiteX11" fmla="*/ 0 w 4059352"/>
              <a:gd name="connsiteY11" fmla="*/ 0 h 685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9352" h="6852286">
                <a:moveTo>
                  <a:pt x="0" y="0"/>
                </a:moveTo>
                <a:lnTo>
                  <a:pt x="3583822" y="0"/>
                </a:lnTo>
                <a:lnTo>
                  <a:pt x="4049193" y="0"/>
                </a:lnTo>
                <a:lnTo>
                  <a:pt x="4059352" y="0"/>
                </a:lnTo>
                <a:lnTo>
                  <a:pt x="4059352" y="3428683"/>
                </a:lnTo>
                <a:lnTo>
                  <a:pt x="4058824" y="3428683"/>
                </a:lnTo>
                <a:lnTo>
                  <a:pt x="4058824" y="3429000"/>
                </a:lnTo>
                <a:lnTo>
                  <a:pt x="4049193" y="3429000"/>
                </a:lnTo>
                <a:lnTo>
                  <a:pt x="4049193" y="6852286"/>
                </a:lnTo>
                <a:lnTo>
                  <a:pt x="3183775" y="6852286"/>
                </a:lnTo>
                <a:cubicBezTo>
                  <a:pt x="3160934" y="6255249"/>
                  <a:pt x="2990896" y="5030086"/>
                  <a:pt x="2145781" y="3235802"/>
                </a:cubicBezTo>
                <a:cubicBezTo>
                  <a:pt x="1225163" y="1281631"/>
                  <a:pt x="374972" y="348959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FA0A78ED-6E4B-BC4A-3E8B-C2F7C80F56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93700" y="5302206"/>
            <a:ext cx="4896000" cy="892219"/>
          </a:xfrm>
        </p:spPr>
        <p:txBody>
          <a:bodyPr l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989A66D1-40EF-7A1F-6D17-F33D8BB5C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93700" y="2955626"/>
            <a:ext cx="4896000" cy="1407861"/>
          </a:xfrm>
        </p:spPr>
        <p:txBody>
          <a:bodyPr lIns="0" bIns="0" anchor="t" anchorCtr="0"/>
          <a:lstStyle>
            <a:lvl1pPr algn="l">
              <a:lnSpc>
                <a:spcPct val="90000"/>
              </a:lnSpc>
              <a:defRPr sz="5400" cap="all" spc="3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F1F9B1-A0BF-F1B7-1AD3-1B4A1FC2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B1563F-0A7C-1EF8-986B-74716FA1F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8EAD5F-7AC8-B322-8ECE-7CAADBE7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344A0BD-E1C3-B2B1-C913-96042CF6D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71D382-7DA4-EAA3-3D37-06302544F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2BEAC89-D923-0518-B3B0-62BEA7F9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FB5E8FE-1714-AFAA-6DE8-0E4EE9CF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E2F69B5-734A-BB5B-6F23-7B6B127C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707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hort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23A544-1E8C-3F55-0C60-8AB805FA9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6515" cy="6860539"/>
          </a:xfrm>
          <a:prstGeom prst="rect">
            <a:avLst/>
          </a:prstGeom>
        </p:spPr>
      </p:pic>
      <p:sp>
        <p:nvSpPr>
          <p:cNvPr id="19" name="Untertitel 2">
            <a:extLst>
              <a:ext uri="{FF2B5EF4-FFF2-40B4-BE49-F238E27FC236}">
                <a16:creationId xmlns:a16="http://schemas.microsoft.com/office/drawing/2014/main" id="{B4DB53C6-4A5C-48C2-AF98-0DC609E20D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93700" y="5302206"/>
            <a:ext cx="4896000" cy="892219"/>
          </a:xfrm>
        </p:spPr>
        <p:txBody>
          <a:bodyPr l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2CC7B3-5721-4953-BA56-DB66B3538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93700" y="2955626"/>
            <a:ext cx="4896000" cy="1407861"/>
          </a:xfrm>
        </p:spPr>
        <p:txBody>
          <a:bodyPr lIns="0" bIns="0" anchor="t" anchorCtr="0"/>
          <a:lstStyle>
            <a:lvl1pPr algn="l">
              <a:lnSpc>
                <a:spcPct val="90000"/>
              </a:lnSpc>
              <a:defRPr sz="5400" cap="all" spc="3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C4208EB-8E9C-BF2D-EEE8-F2FA6287C0CF}"/>
              </a:ext>
            </a:extLst>
          </p:cNvPr>
          <p:cNvSpPr/>
          <p:nvPr/>
        </p:nvSpPr>
        <p:spPr>
          <a:xfrm>
            <a:off x="-635" y="254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12192000 w 12192000"/>
              <a:gd name="connsiteY1" fmla="*/ 0 h 6858000"/>
              <a:gd name="connsiteX2" fmla="*/ 0 w 12192000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12192000" y="0"/>
                </a:lnTo>
                <a:lnTo>
                  <a:pt x="0" y="0"/>
                </a:lnTo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CE838D8-85F9-2659-2717-38DAE9FC0DC8}"/>
              </a:ext>
            </a:extLst>
          </p:cNvPr>
          <p:cNvSpPr/>
          <p:nvPr userDrawn="1"/>
        </p:nvSpPr>
        <p:spPr>
          <a:xfrm>
            <a:off x="10848550" y="5344067"/>
            <a:ext cx="885189" cy="1055369"/>
          </a:xfrm>
          <a:custGeom>
            <a:avLst/>
            <a:gdLst>
              <a:gd name="connsiteX0" fmla="*/ 674370 w 885189"/>
              <a:gd name="connsiteY0" fmla="*/ 696595 h 1055369"/>
              <a:gd name="connsiteX1" fmla="*/ 885190 w 885189"/>
              <a:gd name="connsiteY1" fmla="*/ 696595 h 1055369"/>
              <a:gd name="connsiteX2" fmla="*/ 885190 w 885189"/>
              <a:gd name="connsiteY2" fmla="*/ 485775 h 1055369"/>
              <a:gd name="connsiteX3" fmla="*/ 779780 w 885189"/>
              <a:gd name="connsiteY3" fmla="*/ 485775 h 1055369"/>
              <a:gd name="connsiteX4" fmla="*/ 674370 w 885189"/>
              <a:gd name="connsiteY4" fmla="*/ 485775 h 1055369"/>
              <a:gd name="connsiteX5" fmla="*/ 674370 w 885189"/>
              <a:gd name="connsiteY5" fmla="*/ 696595 h 1055369"/>
              <a:gd name="connsiteX6" fmla="*/ 0 w 885189"/>
              <a:gd name="connsiteY6" fmla="*/ 1270 h 1055369"/>
              <a:gd name="connsiteX7" fmla="*/ 0 w 885189"/>
              <a:gd name="connsiteY7" fmla="*/ 359410 h 1055369"/>
              <a:gd name="connsiteX8" fmla="*/ 63500 w 885189"/>
              <a:gd name="connsiteY8" fmla="*/ 359410 h 1055369"/>
              <a:gd name="connsiteX9" fmla="*/ 63500 w 885189"/>
              <a:gd name="connsiteY9" fmla="*/ 349250 h 1055369"/>
              <a:gd name="connsiteX10" fmla="*/ 337185 w 885189"/>
              <a:gd name="connsiteY10" fmla="*/ 75565 h 1055369"/>
              <a:gd name="connsiteX11" fmla="*/ 347345 w 885189"/>
              <a:gd name="connsiteY11" fmla="*/ 75565 h 1055369"/>
              <a:gd name="connsiteX12" fmla="*/ 347345 w 885189"/>
              <a:gd name="connsiteY12" fmla="*/ 834390 h 1055369"/>
              <a:gd name="connsiteX13" fmla="*/ 200025 w 885189"/>
              <a:gd name="connsiteY13" fmla="*/ 981710 h 1055369"/>
              <a:gd name="connsiteX14" fmla="*/ 168275 w 885189"/>
              <a:gd name="connsiteY14" fmla="*/ 981710 h 1055369"/>
              <a:gd name="connsiteX15" fmla="*/ 168275 w 885189"/>
              <a:gd name="connsiteY15" fmla="*/ 1055370 h 1055369"/>
              <a:gd name="connsiteX16" fmla="*/ 716280 w 885189"/>
              <a:gd name="connsiteY16" fmla="*/ 1055370 h 1055369"/>
              <a:gd name="connsiteX17" fmla="*/ 716280 w 885189"/>
              <a:gd name="connsiteY17" fmla="*/ 981710 h 1055369"/>
              <a:gd name="connsiteX18" fmla="*/ 684530 w 885189"/>
              <a:gd name="connsiteY18" fmla="*/ 981710 h 1055369"/>
              <a:gd name="connsiteX19" fmla="*/ 537210 w 885189"/>
              <a:gd name="connsiteY19" fmla="*/ 834390 h 1055369"/>
              <a:gd name="connsiteX20" fmla="*/ 537210 w 885189"/>
              <a:gd name="connsiteY20" fmla="*/ 74295 h 1055369"/>
              <a:gd name="connsiteX21" fmla="*/ 547370 w 885189"/>
              <a:gd name="connsiteY21" fmla="*/ 74295 h 1055369"/>
              <a:gd name="connsiteX22" fmla="*/ 821055 w 885189"/>
              <a:gd name="connsiteY22" fmla="*/ 347980 h 1055369"/>
              <a:gd name="connsiteX23" fmla="*/ 821055 w 885189"/>
              <a:gd name="connsiteY23" fmla="*/ 358140 h 1055369"/>
              <a:gd name="connsiteX24" fmla="*/ 884555 w 885189"/>
              <a:gd name="connsiteY24" fmla="*/ 358140 h 1055369"/>
              <a:gd name="connsiteX25" fmla="*/ 884555 w 885189"/>
              <a:gd name="connsiteY25" fmla="*/ 0 h 1055369"/>
              <a:gd name="connsiteX26" fmla="*/ 0 w 885189"/>
              <a:gd name="connsiteY26" fmla="*/ 0 h 1055369"/>
              <a:gd name="connsiteX27" fmla="*/ 210820 w 885189"/>
              <a:gd name="connsiteY27" fmla="*/ 696595 h 1055369"/>
              <a:gd name="connsiteX28" fmla="*/ 0 w 885189"/>
              <a:gd name="connsiteY28" fmla="*/ 696595 h 1055369"/>
              <a:gd name="connsiteX29" fmla="*/ 0 w 885189"/>
              <a:gd name="connsiteY29" fmla="*/ 485775 h 1055369"/>
              <a:gd name="connsiteX30" fmla="*/ 105410 w 885189"/>
              <a:gd name="connsiteY30" fmla="*/ 485775 h 1055369"/>
              <a:gd name="connsiteX31" fmla="*/ 210185 w 885189"/>
              <a:gd name="connsiteY31" fmla="*/ 485775 h 1055369"/>
              <a:gd name="connsiteX32" fmla="*/ 210820 w 885189"/>
              <a:gd name="connsiteY32" fmla="*/ 696595 h 105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5189" h="1055369">
                <a:moveTo>
                  <a:pt x="674370" y="696595"/>
                </a:moveTo>
                <a:lnTo>
                  <a:pt x="885190" y="696595"/>
                </a:lnTo>
                <a:lnTo>
                  <a:pt x="885190" y="485775"/>
                </a:lnTo>
                <a:lnTo>
                  <a:pt x="779780" y="485775"/>
                </a:lnTo>
                <a:lnTo>
                  <a:pt x="674370" y="485775"/>
                </a:lnTo>
                <a:lnTo>
                  <a:pt x="674370" y="696595"/>
                </a:lnTo>
                <a:close/>
                <a:moveTo>
                  <a:pt x="0" y="1270"/>
                </a:moveTo>
                <a:lnTo>
                  <a:pt x="0" y="359410"/>
                </a:lnTo>
                <a:lnTo>
                  <a:pt x="63500" y="359410"/>
                </a:lnTo>
                <a:lnTo>
                  <a:pt x="63500" y="349250"/>
                </a:lnTo>
                <a:cubicBezTo>
                  <a:pt x="63500" y="180340"/>
                  <a:pt x="158115" y="75565"/>
                  <a:pt x="337185" y="75565"/>
                </a:cubicBezTo>
                <a:lnTo>
                  <a:pt x="347345" y="75565"/>
                </a:lnTo>
                <a:lnTo>
                  <a:pt x="347345" y="834390"/>
                </a:lnTo>
                <a:cubicBezTo>
                  <a:pt x="347345" y="939800"/>
                  <a:pt x="305435" y="981710"/>
                  <a:pt x="200025" y="981710"/>
                </a:cubicBezTo>
                <a:lnTo>
                  <a:pt x="168275" y="981710"/>
                </a:lnTo>
                <a:lnTo>
                  <a:pt x="168275" y="1055370"/>
                </a:lnTo>
                <a:lnTo>
                  <a:pt x="716280" y="1055370"/>
                </a:lnTo>
                <a:lnTo>
                  <a:pt x="716280" y="981710"/>
                </a:lnTo>
                <a:lnTo>
                  <a:pt x="684530" y="981710"/>
                </a:lnTo>
                <a:cubicBezTo>
                  <a:pt x="579120" y="981710"/>
                  <a:pt x="537210" y="939800"/>
                  <a:pt x="537210" y="834390"/>
                </a:cubicBezTo>
                <a:lnTo>
                  <a:pt x="537210" y="74295"/>
                </a:lnTo>
                <a:lnTo>
                  <a:pt x="547370" y="74295"/>
                </a:lnTo>
                <a:cubicBezTo>
                  <a:pt x="726440" y="74295"/>
                  <a:pt x="821055" y="179705"/>
                  <a:pt x="821055" y="347980"/>
                </a:cubicBezTo>
                <a:lnTo>
                  <a:pt x="821055" y="358140"/>
                </a:lnTo>
                <a:lnTo>
                  <a:pt x="884555" y="358140"/>
                </a:lnTo>
                <a:lnTo>
                  <a:pt x="884555" y="0"/>
                </a:lnTo>
                <a:lnTo>
                  <a:pt x="0" y="0"/>
                </a:lnTo>
                <a:close/>
                <a:moveTo>
                  <a:pt x="210820" y="696595"/>
                </a:moveTo>
                <a:lnTo>
                  <a:pt x="0" y="696595"/>
                </a:lnTo>
                <a:lnTo>
                  <a:pt x="0" y="485775"/>
                </a:lnTo>
                <a:lnTo>
                  <a:pt x="105410" y="485775"/>
                </a:lnTo>
                <a:lnTo>
                  <a:pt x="210185" y="485775"/>
                </a:lnTo>
                <a:lnTo>
                  <a:pt x="210820" y="696595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BBAE65-CF79-C7FD-681B-E2C65EA70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8134755" y="0"/>
            <a:ext cx="4054071" cy="4884324"/>
          </a:xfrm>
          <a:custGeom>
            <a:avLst/>
            <a:gdLst>
              <a:gd name="connsiteX0" fmla="*/ 0 w 4054071"/>
              <a:gd name="connsiteY0" fmla="*/ 0 h 4884324"/>
              <a:gd name="connsiteX1" fmla="*/ 4054071 w 4054071"/>
              <a:gd name="connsiteY1" fmla="*/ 0 h 4884324"/>
              <a:gd name="connsiteX2" fmla="*/ 4054071 w 4054071"/>
              <a:gd name="connsiteY2" fmla="*/ 4613078 h 4884324"/>
              <a:gd name="connsiteX3" fmla="*/ 3899708 w 4054071"/>
              <a:gd name="connsiteY3" fmla="*/ 4590845 h 4884324"/>
              <a:gd name="connsiteX4" fmla="*/ 3609406 w 4054071"/>
              <a:gd name="connsiteY4" fmla="*/ 4500006 h 4884324"/>
              <a:gd name="connsiteX5" fmla="*/ 3249228 w 4054071"/>
              <a:gd name="connsiteY5" fmla="*/ 4371053 h 4884324"/>
              <a:gd name="connsiteX6" fmla="*/ 3115829 w 4054071"/>
              <a:gd name="connsiteY6" fmla="*/ 4331669 h 4884324"/>
              <a:gd name="connsiteX7" fmla="*/ 3094230 w 4054071"/>
              <a:gd name="connsiteY7" fmla="*/ 4329763 h 4884324"/>
              <a:gd name="connsiteX8" fmla="*/ 3087243 w 4054071"/>
              <a:gd name="connsiteY8" fmla="*/ 4347550 h 4884324"/>
              <a:gd name="connsiteX9" fmla="*/ 3014191 w 4054071"/>
              <a:gd name="connsiteY9" fmla="*/ 4527957 h 4884324"/>
              <a:gd name="connsiteX10" fmla="*/ 2801387 w 4054071"/>
              <a:gd name="connsiteY10" fmla="*/ 4884324 h 4884324"/>
              <a:gd name="connsiteX11" fmla="*/ 2148365 w 4054071"/>
              <a:gd name="connsiteY11" fmla="*/ 3239700 h 4884324"/>
              <a:gd name="connsiteX12" fmla="*/ 0 w 4054071"/>
              <a:gd name="connsiteY12" fmla="*/ 0 h 488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4071" h="4884324">
                <a:moveTo>
                  <a:pt x="0" y="0"/>
                </a:moveTo>
                <a:lnTo>
                  <a:pt x="4054071" y="0"/>
                </a:lnTo>
                <a:lnTo>
                  <a:pt x="4054071" y="4613078"/>
                </a:lnTo>
                <a:cubicBezTo>
                  <a:pt x="4001982" y="4611173"/>
                  <a:pt x="3951163" y="4602914"/>
                  <a:pt x="3899708" y="4590845"/>
                </a:cubicBezTo>
                <a:cubicBezTo>
                  <a:pt x="3800612" y="4569247"/>
                  <a:pt x="3704056" y="4536850"/>
                  <a:pt x="3609406" y="4500006"/>
                </a:cubicBezTo>
                <a:cubicBezTo>
                  <a:pt x="3489981" y="4454269"/>
                  <a:pt x="3370558" y="4410438"/>
                  <a:pt x="3249228" y="4371053"/>
                </a:cubicBezTo>
                <a:cubicBezTo>
                  <a:pt x="3205397" y="4357079"/>
                  <a:pt x="3160930" y="4343103"/>
                  <a:pt x="3115829" y="4331669"/>
                </a:cubicBezTo>
                <a:cubicBezTo>
                  <a:pt x="3108840" y="4329763"/>
                  <a:pt x="3101853" y="4327857"/>
                  <a:pt x="3094230" y="4329763"/>
                </a:cubicBezTo>
                <a:cubicBezTo>
                  <a:pt x="3091689" y="4335480"/>
                  <a:pt x="3089148" y="4341833"/>
                  <a:pt x="3087243" y="4347550"/>
                </a:cubicBezTo>
                <a:cubicBezTo>
                  <a:pt x="3065645" y="4408532"/>
                  <a:pt x="3041506" y="4468880"/>
                  <a:pt x="3014191" y="4527957"/>
                </a:cubicBezTo>
                <a:cubicBezTo>
                  <a:pt x="2956384" y="4655004"/>
                  <a:pt x="2886508" y="4774428"/>
                  <a:pt x="2801387" y="4884324"/>
                </a:cubicBezTo>
                <a:cubicBezTo>
                  <a:pt x="2648931" y="4404721"/>
                  <a:pt x="2438667" y="3855878"/>
                  <a:pt x="2148365" y="3239700"/>
                </a:cubicBezTo>
                <a:cubicBezTo>
                  <a:pt x="1226639" y="1283175"/>
                  <a:pt x="375424" y="349379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791393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1FED-C2FB-40B3-9812-6EDF2B43D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169C98-9B16-4EF5-8A15-DF119AD97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2C464D-9076-4D64-A912-896AEDF0E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86323F-21B0-414B-B738-0CBC5536F2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4608" y="1485024"/>
            <a:ext cx="10944000" cy="47522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140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247357-DB70-4BEB-B0F5-3D9B8B5D6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773F91-952B-4027-A509-D0FC05D7D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81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DEBCF-A4D8-0449-BF8E-CAFE4968E9F6}"/>
              </a:ext>
            </a:extLst>
          </p:cNvPr>
          <p:cNvSpPr/>
          <p:nvPr userDrawn="1"/>
        </p:nvSpPr>
        <p:spPr>
          <a:xfrm rot="10800000">
            <a:off x="3691" y="-6877"/>
            <a:ext cx="12192000" cy="6169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bg1"/>
              </a:gs>
              <a:gs pos="100000">
                <a:srgbClr val="F2F2F2"/>
              </a:gs>
            </a:gsLst>
            <a:path path="circle">
              <a:fillToRect l="50000" t="130000" r="50000" b="-3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PL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247357-DB70-4BEB-B0F5-3D9B8B5D6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773F91-952B-4027-A509-D0FC05D7D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84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8F366C2-84D4-4B52-8F19-47225EFA3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5366064-1808-4159-BB7D-81B4B8BCF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4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96A5-93EA-451A-88A2-0C4325907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D6AE95-30E2-4E14-9028-628793137D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0BABE80-E0D1-46E7-8B60-730D1088E2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000" y="1483726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FE876BA-660A-4BDA-B0EE-7D586FC0D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F9F7CD9-F054-465B-93B6-B23B34D2B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22070A-7303-4B7F-93D4-191685839B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D9598B6-CEA7-42C6-8376-9C8FFAD9B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4368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8F3AD6-ECB1-46C4-8C4D-7E8618324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32E1087-7F1F-483A-8287-85903BD1A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E03A498-F349-4FBD-AA2E-188DFC5FA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9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4F56-CAAF-476E-A2B9-F1A0D25C8BA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6057D-AA55-47BF-A331-2E2648C311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3B4FC-B74D-4CE7-B959-B58A486BFB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3432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C02444F-BCE5-47EE-A8CF-C44F25865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47D8B36-797B-4379-B1D3-EFD569BF81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black">
          <a:xfrm>
            <a:off x="9048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C65CFB4-A844-4779-A714-AD3EA88CC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86CAAAA5-D5B7-4721-A124-37514120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70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high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9C67288-ED78-4F4D-B31D-B5B9E2A687D6}"/>
              </a:ext>
            </a:extLst>
          </p:cNvPr>
          <p:cNvSpPr/>
          <p:nvPr userDrawn="1"/>
        </p:nvSpPr>
        <p:spPr bwMode="blackWhite">
          <a:xfrm>
            <a:off x="8013138" y="1484989"/>
            <a:ext cx="4178862" cy="5373011"/>
          </a:xfrm>
          <a:custGeom>
            <a:avLst/>
            <a:gdLst>
              <a:gd name="connsiteX0" fmla="*/ 1029004 w 4178862"/>
              <a:gd name="connsiteY0" fmla="*/ 0 h 5373011"/>
              <a:gd name="connsiteX1" fmla="*/ 4178862 w 4178862"/>
              <a:gd name="connsiteY1" fmla="*/ 0 h 5373011"/>
              <a:gd name="connsiteX2" fmla="*/ 4178862 w 4178862"/>
              <a:gd name="connsiteY2" fmla="*/ 5373011 h 5373011"/>
              <a:gd name="connsiteX3" fmla="*/ 0 w 4178862"/>
              <a:gd name="connsiteY3" fmla="*/ 5372097 h 5373011"/>
              <a:gd name="connsiteX0" fmla="*/ 1005191 w 4178862"/>
              <a:gd name="connsiteY0" fmla="*/ 0 h 5375392"/>
              <a:gd name="connsiteX1" fmla="*/ 4178862 w 4178862"/>
              <a:gd name="connsiteY1" fmla="*/ 2381 h 5375392"/>
              <a:gd name="connsiteX2" fmla="*/ 4178862 w 4178862"/>
              <a:gd name="connsiteY2" fmla="*/ 5375392 h 5375392"/>
              <a:gd name="connsiteX3" fmla="*/ 0 w 4178862"/>
              <a:gd name="connsiteY3" fmla="*/ 5374478 h 5375392"/>
              <a:gd name="connsiteX4" fmla="*/ 1005191 w 4178862"/>
              <a:gd name="connsiteY4" fmla="*/ 0 h 5375392"/>
              <a:gd name="connsiteX0" fmla="*/ 1002809 w 4178862"/>
              <a:gd name="connsiteY0" fmla="*/ 2382 h 5373011"/>
              <a:gd name="connsiteX1" fmla="*/ 4178862 w 4178862"/>
              <a:gd name="connsiteY1" fmla="*/ 0 h 5373011"/>
              <a:gd name="connsiteX2" fmla="*/ 4178862 w 4178862"/>
              <a:gd name="connsiteY2" fmla="*/ 5373011 h 5373011"/>
              <a:gd name="connsiteX3" fmla="*/ 0 w 4178862"/>
              <a:gd name="connsiteY3" fmla="*/ 5372097 h 5373011"/>
              <a:gd name="connsiteX4" fmla="*/ 1002809 w 4178862"/>
              <a:gd name="connsiteY4" fmla="*/ 2382 h 5373011"/>
              <a:gd name="connsiteX0" fmla="*/ 1002809 w 4178862"/>
              <a:gd name="connsiteY0" fmla="*/ 0 h 5373011"/>
              <a:gd name="connsiteX1" fmla="*/ 4178862 w 4178862"/>
              <a:gd name="connsiteY1" fmla="*/ 0 h 5373011"/>
              <a:gd name="connsiteX2" fmla="*/ 4178862 w 4178862"/>
              <a:gd name="connsiteY2" fmla="*/ 5373011 h 5373011"/>
              <a:gd name="connsiteX3" fmla="*/ 0 w 4178862"/>
              <a:gd name="connsiteY3" fmla="*/ 5372097 h 5373011"/>
              <a:gd name="connsiteX4" fmla="*/ 1002809 w 4178862"/>
              <a:gd name="connsiteY4" fmla="*/ 0 h 53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862" h="5373011">
                <a:moveTo>
                  <a:pt x="1002809" y="0"/>
                </a:moveTo>
                <a:lnTo>
                  <a:pt x="4178862" y="0"/>
                </a:lnTo>
                <a:lnTo>
                  <a:pt x="4178862" y="5373011"/>
                </a:lnTo>
                <a:lnTo>
                  <a:pt x="0" y="5372097"/>
                </a:lnTo>
                <a:cubicBezTo>
                  <a:pt x="343001" y="3581398"/>
                  <a:pt x="659808" y="1790699"/>
                  <a:pt x="1002809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968421-13D9-452E-9E1F-D6F5FE4699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1FA861B-DD93-4B8B-8DB8-0BCD738A17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4368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BB7A04-3353-4076-9E8F-DE76A27E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36B2A9C-2AE1-4DF0-B0E2-1599F37C7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BBEDD2-BE9F-4A3C-BB81-2353AC6C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0126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>
            <a:extLst>
              <a:ext uri="{FF2B5EF4-FFF2-40B4-BE49-F238E27FC236}">
                <a16:creationId xmlns:a16="http://schemas.microsoft.com/office/drawing/2014/main" id="{30A676F1-2657-47B8-8A1E-D1C0060DD164}"/>
              </a:ext>
            </a:extLst>
          </p:cNvPr>
          <p:cNvSpPr/>
          <p:nvPr userDrawn="1"/>
        </p:nvSpPr>
        <p:spPr bwMode="grayWhite">
          <a:xfrm>
            <a:off x="4370020" y="1485128"/>
            <a:ext cx="7821980" cy="5372872"/>
          </a:xfrm>
          <a:custGeom>
            <a:avLst/>
            <a:gdLst>
              <a:gd name="connsiteX0" fmla="*/ 0 w 7821980"/>
              <a:gd name="connsiteY0" fmla="*/ 0 h 5372872"/>
              <a:gd name="connsiteX1" fmla="*/ 7821980 w 7821980"/>
              <a:gd name="connsiteY1" fmla="*/ 0 h 5372872"/>
              <a:gd name="connsiteX2" fmla="*/ 7821980 w 7821980"/>
              <a:gd name="connsiteY2" fmla="*/ 5372872 h 5372872"/>
              <a:gd name="connsiteX3" fmla="*/ 0 w 7821980"/>
              <a:gd name="connsiteY3" fmla="*/ 5372872 h 5372872"/>
              <a:gd name="connsiteX4" fmla="*/ 0 w 7821980"/>
              <a:gd name="connsiteY4" fmla="*/ 0 h 5372872"/>
              <a:gd name="connsiteX0" fmla="*/ 1741714 w 7821980"/>
              <a:gd name="connsiteY0" fmla="*/ 0 h 5372872"/>
              <a:gd name="connsiteX1" fmla="*/ 7821980 w 7821980"/>
              <a:gd name="connsiteY1" fmla="*/ 0 h 5372872"/>
              <a:gd name="connsiteX2" fmla="*/ 7821980 w 7821980"/>
              <a:gd name="connsiteY2" fmla="*/ 5372872 h 5372872"/>
              <a:gd name="connsiteX3" fmla="*/ 0 w 7821980"/>
              <a:gd name="connsiteY3" fmla="*/ 5372872 h 5372872"/>
              <a:gd name="connsiteX4" fmla="*/ 1741714 w 7821980"/>
              <a:gd name="connsiteY4" fmla="*/ 0 h 5372872"/>
              <a:gd name="connsiteX0" fmla="*/ 1074057 w 7821980"/>
              <a:gd name="connsiteY0" fmla="*/ 0 h 5372872"/>
              <a:gd name="connsiteX1" fmla="*/ 7821980 w 7821980"/>
              <a:gd name="connsiteY1" fmla="*/ 0 h 5372872"/>
              <a:gd name="connsiteX2" fmla="*/ 7821980 w 7821980"/>
              <a:gd name="connsiteY2" fmla="*/ 5372872 h 5372872"/>
              <a:gd name="connsiteX3" fmla="*/ 0 w 7821980"/>
              <a:gd name="connsiteY3" fmla="*/ 5372872 h 5372872"/>
              <a:gd name="connsiteX4" fmla="*/ 1074057 w 7821980"/>
              <a:gd name="connsiteY4" fmla="*/ 0 h 5372872"/>
              <a:gd name="connsiteX0" fmla="*/ 997857 w 7821980"/>
              <a:gd name="connsiteY0" fmla="*/ 6350 h 5372872"/>
              <a:gd name="connsiteX1" fmla="*/ 7821980 w 7821980"/>
              <a:gd name="connsiteY1" fmla="*/ 0 h 5372872"/>
              <a:gd name="connsiteX2" fmla="*/ 7821980 w 7821980"/>
              <a:gd name="connsiteY2" fmla="*/ 5372872 h 5372872"/>
              <a:gd name="connsiteX3" fmla="*/ 0 w 7821980"/>
              <a:gd name="connsiteY3" fmla="*/ 5372872 h 5372872"/>
              <a:gd name="connsiteX4" fmla="*/ 997857 w 7821980"/>
              <a:gd name="connsiteY4" fmla="*/ 6350 h 5372872"/>
              <a:gd name="connsiteX0" fmla="*/ 997857 w 7821980"/>
              <a:gd name="connsiteY0" fmla="*/ 0 h 5372872"/>
              <a:gd name="connsiteX1" fmla="*/ 7821980 w 7821980"/>
              <a:gd name="connsiteY1" fmla="*/ 0 h 5372872"/>
              <a:gd name="connsiteX2" fmla="*/ 7821980 w 7821980"/>
              <a:gd name="connsiteY2" fmla="*/ 5372872 h 5372872"/>
              <a:gd name="connsiteX3" fmla="*/ 0 w 7821980"/>
              <a:gd name="connsiteY3" fmla="*/ 5372872 h 5372872"/>
              <a:gd name="connsiteX4" fmla="*/ 997857 w 7821980"/>
              <a:gd name="connsiteY4" fmla="*/ 0 h 537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1980" h="5372872">
                <a:moveTo>
                  <a:pt x="997857" y="0"/>
                </a:moveTo>
                <a:lnTo>
                  <a:pt x="7821980" y="0"/>
                </a:lnTo>
                <a:lnTo>
                  <a:pt x="7821980" y="5372872"/>
                </a:lnTo>
                <a:lnTo>
                  <a:pt x="0" y="5372872"/>
                </a:lnTo>
                <a:lnTo>
                  <a:pt x="997857" y="0"/>
                </a:lnTo>
                <a:close/>
              </a:path>
            </a:pathLst>
          </a:custGeom>
          <a:solidFill>
            <a:srgbClr val="E20074"/>
          </a:solidFill>
          <a:ln w="30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3F1334-0C30-417F-8C36-14E54C69E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0C6A2-43FF-4452-B80E-84686F69C3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588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CA408DC-84BF-4622-883C-E5CF2D4C1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6A0FC59-58B0-4C99-B9CE-643FCC7D7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6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9148D-5857-0484-67DD-59CE4FED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6075D5F-E8A8-57F8-FD8A-CF58DC23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2A38D1B-DCD5-9F82-17AD-84B6BEAB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6C7D55-8FB9-651B-827D-BB8782DB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115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genta, lilac, purple, pink&#10;&#10;Description automatically generated">
            <a:extLst>
              <a:ext uri="{FF2B5EF4-FFF2-40B4-BE49-F238E27FC236}">
                <a16:creationId xmlns:a16="http://schemas.microsoft.com/office/drawing/2014/main" id="{3F43FDBA-1920-83EA-A42A-C3326043D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0871" cy="685736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F2A4CF4-F40B-4E8A-9194-82C4992C3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277090" y="2134800"/>
            <a:ext cx="7742624" cy="24480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+mn-lt" panose="020B0604020202020204" pitchFamily="34" charset="0"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+mn-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“Click to insert a powerful quote, multi-lined possible”</a:t>
            </a:r>
          </a:p>
          <a:p>
            <a:pPr lvl="1"/>
            <a:r>
              <a:rPr lang="en-US" dirty="0"/>
              <a:t>– Author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8894DC-E4A1-51AF-D6AD-B041586F52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9574530" y="0"/>
            <a:ext cx="2617470" cy="6857365"/>
          </a:xfrm>
          <a:custGeom>
            <a:avLst/>
            <a:gdLst>
              <a:gd name="connsiteX0" fmla="*/ 0 w 2617470"/>
              <a:gd name="connsiteY0" fmla="*/ 0 h 6857365"/>
              <a:gd name="connsiteX1" fmla="*/ 2617470 w 2617470"/>
              <a:gd name="connsiteY1" fmla="*/ 0 h 6857365"/>
              <a:gd name="connsiteX2" fmla="*/ 2617470 w 2617470"/>
              <a:gd name="connsiteY2" fmla="*/ 3169770 h 6857365"/>
              <a:gd name="connsiteX3" fmla="*/ 2617470 w 2617470"/>
              <a:gd name="connsiteY3" fmla="*/ 6857365 h 6857365"/>
              <a:gd name="connsiteX4" fmla="*/ 256539 w 2617470"/>
              <a:gd name="connsiteY4" fmla="*/ 6857365 h 6857365"/>
              <a:gd name="connsiteX5" fmla="*/ 979170 w 2617470"/>
              <a:gd name="connsiteY5" fmla="*/ 6720840 h 6857365"/>
              <a:gd name="connsiteX6" fmla="*/ 1546860 w 2617470"/>
              <a:gd name="connsiteY6" fmla="*/ 6560185 h 6857365"/>
              <a:gd name="connsiteX7" fmla="*/ 1943735 w 2617470"/>
              <a:gd name="connsiteY7" fmla="*/ 6373495 h 6857365"/>
              <a:gd name="connsiteX8" fmla="*/ 2113915 w 2617470"/>
              <a:gd name="connsiteY8" fmla="*/ 6231890 h 6857365"/>
              <a:gd name="connsiteX9" fmla="*/ 2212340 w 2617470"/>
              <a:gd name="connsiteY9" fmla="*/ 5818505 h 6857365"/>
              <a:gd name="connsiteX10" fmla="*/ 2120900 w 2617470"/>
              <a:gd name="connsiteY10" fmla="*/ 5611495 h 6857365"/>
              <a:gd name="connsiteX11" fmla="*/ 1812289 w 2617470"/>
              <a:gd name="connsiteY11" fmla="*/ 5055235 h 6857365"/>
              <a:gd name="connsiteX12" fmla="*/ 1311910 w 2617470"/>
              <a:gd name="connsiteY12" fmla="*/ 3826510 h 6857365"/>
              <a:gd name="connsiteX13" fmla="*/ 1057910 w 2617470"/>
              <a:gd name="connsiteY13" fmla="*/ 2418080 h 6857365"/>
              <a:gd name="connsiteX14" fmla="*/ 1044575 w 2617470"/>
              <a:gd name="connsiteY14" fmla="*/ 1837690 h 6857365"/>
              <a:gd name="connsiteX15" fmla="*/ 1078864 w 2617470"/>
              <a:gd name="connsiteY15" fmla="*/ 1232535 h 6857365"/>
              <a:gd name="connsiteX16" fmla="*/ 1173480 w 2617470"/>
              <a:gd name="connsiteY16" fmla="*/ 516255 h 6857365"/>
              <a:gd name="connsiteX17" fmla="*/ 1179195 w 2617470"/>
              <a:gd name="connsiteY17" fmla="*/ 481330 h 6857365"/>
              <a:gd name="connsiteX18" fmla="*/ 1142364 w 2617470"/>
              <a:gd name="connsiteY18" fmla="*/ 366395 h 6857365"/>
              <a:gd name="connsiteX19" fmla="*/ 1071245 w 2617470"/>
              <a:gd name="connsiteY19" fmla="*/ 309880 h 6857365"/>
              <a:gd name="connsiteX20" fmla="*/ 866139 w 2617470"/>
              <a:gd name="connsiteY20" fmla="*/ 213995 h 6857365"/>
              <a:gd name="connsiteX21" fmla="*/ 488314 w 2617470"/>
              <a:gd name="connsiteY21" fmla="*/ 103505 h 6857365"/>
              <a:gd name="connsiteX22" fmla="*/ 0 w 2617470"/>
              <a:gd name="connsiteY22" fmla="*/ 0 h 68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17470" h="6857365">
                <a:moveTo>
                  <a:pt x="0" y="0"/>
                </a:moveTo>
                <a:lnTo>
                  <a:pt x="2617470" y="0"/>
                </a:lnTo>
                <a:lnTo>
                  <a:pt x="2617470" y="3169770"/>
                </a:lnTo>
                <a:lnTo>
                  <a:pt x="2617470" y="6857365"/>
                </a:lnTo>
                <a:lnTo>
                  <a:pt x="256539" y="6857365"/>
                </a:lnTo>
                <a:cubicBezTo>
                  <a:pt x="498475" y="6818631"/>
                  <a:pt x="739775" y="6775450"/>
                  <a:pt x="979170" y="6720840"/>
                </a:cubicBezTo>
                <a:cubicBezTo>
                  <a:pt x="1170939" y="6677025"/>
                  <a:pt x="1361439" y="6626225"/>
                  <a:pt x="1546860" y="6560185"/>
                </a:cubicBezTo>
                <a:cubicBezTo>
                  <a:pt x="1685289" y="6510656"/>
                  <a:pt x="1819910" y="6453505"/>
                  <a:pt x="1943735" y="6373495"/>
                </a:cubicBezTo>
                <a:cubicBezTo>
                  <a:pt x="2005964" y="6333490"/>
                  <a:pt x="2064385" y="6287770"/>
                  <a:pt x="2113915" y="6231890"/>
                </a:cubicBezTo>
                <a:cubicBezTo>
                  <a:pt x="2220595" y="6111240"/>
                  <a:pt x="2253615" y="5974080"/>
                  <a:pt x="2212340" y="5818505"/>
                </a:cubicBezTo>
                <a:cubicBezTo>
                  <a:pt x="2192655" y="5744845"/>
                  <a:pt x="2159635" y="5676900"/>
                  <a:pt x="2120900" y="5611495"/>
                </a:cubicBezTo>
                <a:cubicBezTo>
                  <a:pt x="2012314" y="5429250"/>
                  <a:pt x="1908810" y="5244465"/>
                  <a:pt x="1812289" y="5055235"/>
                </a:cubicBezTo>
                <a:cubicBezTo>
                  <a:pt x="1610360" y="4660265"/>
                  <a:pt x="1440180" y="4251960"/>
                  <a:pt x="1311910" y="3826510"/>
                </a:cubicBezTo>
                <a:cubicBezTo>
                  <a:pt x="1173480" y="3366770"/>
                  <a:pt x="1089025" y="2897505"/>
                  <a:pt x="1057910" y="2418080"/>
                </a:cubicBezTo>
                <a:cubicBezTo>
                  <a:pt x="1045210" y="2225040"/>
                  <a:pt x="1040764" y="2031365"/>
                  <a:pt x="1044575" y="1837690"/>
                </a:cubicBezTo>
                <a:cubicBezTo>
                  <a:pt x="1048385" y="1635125"/>
                  <a:pt x="1060450" y="1433830"/>
                  <a:pt x="1078864" y="1232535"/>
                </a:cubicBezTo>
                <a:cubicBezTo>
                  <a:pt x="1101089" y="992505"/>
                  <a:pt x="1132839" y="753745"/>
                  <a:pt x="1173480" y="516255"/>
                </a:cubicBezTo>
                <a:cubicBezTo>
                  <a:pt x="1175385" y="504825"/>
                  <a:pt x="1177289" y="492760"/>
                  <a:pt x="1179195" y="481330"/>
                </a:cubicBezTo>
                <a:cubicBezTo>
                  <a:pt x="1187450" y="436245"/>
                  <a:pt x="1174750" y="397510"/>
                  <a:pt x="1142364" y="366395"/>
                </a:cubicBezTo>
                <a:cubicBezTo>
                  <a:pt x="1120139" y="345440"/>
                  <a:pt x="1096645" y="326390"/>
                  <a:pt x="1071245" y="309880"/>
                </a:cubicBezTo>
                <a:cubicBezTo>
                  <a:pt x="1007745" y="267970"/>
                  <a:pt x="937260" y="240030"/>
                  <a:pt x="866139" y="213995"/>
                </a:cubicBezTo>
                <a:cubicBezTo>
                  <a:pt x="742314" y="168910"/>
                  <a:pt x="615950" y="134620"/>
                  <a:pt x="488314" y="103505"/>
                </a:cubicBezTo>
                <a:cubicBezTo>
                  <a:pt x="326389" y="64135"/>
                  <a:pt x="163830" y="29845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504000" tIns="1620000" bIns="0" anchor="ctr">
            <a:noAutofit/>
          </a:bodyPr>
          <a:lstStyle>
            <a:lvl1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White </a:t>
            </a:r>
            <a:br>
              <a:rPr lang="en-US"/>
            </a:br>
            <a:r>
              <a:rPr lang="en-US"/>
              <a:t>background </a:t>
            </a:r>
            <a:br>
              <a:rPr lang="en-US"/>
            </a:br>
            <a:r>
              <a:rPr lang="en-US"/>
              <a:t>or add gradient </a:t>
            </a:r>
            <a:br>
              <a:rPr lang="en-US"/>
            </a:br>
            <a:r>
              <a:rPr lang="en-US"/>
              <a:t>as a picture</a:t>
            </a:r>
          </a:p>
        </p:txBody>
      </p:sp>
    </p:spTree>
    <p:extLst>
      <p:ext uri="{BB962C8B-B14F-4D97-AF65-F5344CB8AC3E}">
        <p14:creationId xmlns:p14="http://schemas.microsoft.com/office/powerpoint/2010/main" val="2391061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80">
          <p15:clr>
            <a:srgbClr val="FBAE40"/>
          </p15:clr>
        </p15:guide>
        <p15:guide id="3" orient="horz" pos="132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FB304-618D-40B7-940D-69DE27A219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8C1C1B3-2B43-47F5-9FA0-80C6D4477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40016" y="1484313"/>
            <a:ext cx="5953200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8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C7612-0C84-4376-B998-B34EAE1F54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E733019-59A1-468F-8149-C6BE014E0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0900683-23B4-4E4B-8F6A-858470B77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3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3392" y="1485312"/>
            <a:ext cx="7200561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9951EB1-629C-43B1-A98C-6998C808B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360C192-BE70-4805-9FEF-F274374B6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8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(full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4638304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23888" y="0"/>
            <a:ext cx="11568112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012868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52000" y="4005200"/>
            <a:ext cx="4895928" cy="122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DBC3F617-76BE-E14F-9057-C01A027541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-11574" y="-11014"/>
            <a:ext cx="12201790" cy="686070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628750 w 12192000"/>
              <a:gd name="connsiteY11" fmla="*/ 2147119 h 6858000"/>
              <a:gd name="connsiteX12" fmla="*/ 628750 w 12192000"/>
              <a:gd name="connsiteY12" fmla="*/ 5399178 h 6858000"/>
              <a:gd name="connsiteX13" fmla="*/ 100965 w 12192000"/>
              <a:gd name="connsiteY13" fmla="*/ 6047839 h 6858000"/>
              <a:gd name="connsiteX14" fmla="*/ 0 w 12192000"/>
              <a:gd name="connsiteY14" fmla="*/ 605804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628750 w 12192000"/>
              <a:gd name="connsiteY11" fmla="*/ 5399178 h 6858000"/>
              <a:gd name="connsiteX12" fmla="*/ 100965 w 12192000"/>
              <a:gd name="connsiteY12" fmla="*/ 6047839 h 6858000"/>
              <a:gd name="connsiteX13" fmla="*/ 0 w 12192000"/>
              <a:gd name="connsiteY13" fmla="*/ 6058043 h 6858000"/>
              <a:gd name="connsiteX14" fmla="*/ 0 w 12192000"/>
              <a:gd name="connsiteY1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100965 w 12192000"/>
              <a:gd name="connsiteY11" fmla="*/ 6047839 h 6858000"/>
              <a:gd name="connsiteX12" fmla="*/ 0 w 12192000"/>
              <a:gd name="connsiteY12" fmla="*/ 6058043 h 6858000"/>
              <a:gd name="connsiteX13" fmla="*/ 0 w 12192000"/>
              <a:gd name="connsiteY13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0 w 12192000"/>
              <a:gd name="connsiteY11" fmla="*/ 6058043 h 6858000"/>
              <a:gd name="connsiteX12" fmla="*/ 0 w 12192000"/>
              <a:gd name="connsiteY12" fmla="*/ 0 h 6858000"/>
              <a:gd name="connsiteX0" fmla="*/ 627332 w 12819332"/>
              <a:gd name="connsiteY0" fmla="*/ 0 h 6858000"/>
              <a:gd name="connsiteX1" fmla="*/ 12819332 w 12819332"/>
              <a:gd name="connsiteY1" fmla="*/ 0 h 6858000"/>
              <a:gd name="connsiteX2" fmla="*/ 12819332 w 12819332"/>
              <a:gd name="connsiteY2" fmla="*/ 6858000 h 6858000"/>
              <a:gd name="connsiteX3" fmla="*/ 8061632 w 12819332"/>
              <a:gd name="connsiteY3" fmla="*/ 6858000 h 6858000"/>
              <a:gd name="connsiteX4" fmla="*/ 8061632 w 12819332"/>
              <a:gd name="connsiteY4" fmla="*/ 3606644 h 6858000"/>
              <a:gd name="connsiteX5" fmla="*/ 7400684 w 12819332"/>
              <a:gd name="connsiteY5" fmla="*/ 2944524 h 6858000"/>
              <a:gd name="connsiteX6" fmla="*/ 4606266 w 12819332"/>
              <a:gd name="connsiteY6" fmla="*/ 2944524 h 6858000"/>
              <a:gd name="connsiteX7" fmla="*/ 3945319 w 12819332"/>
              <a:gd name="connsiteY7" fmla="*/ 2282405 h 6858000"/>
              <a:gd name="connsiteX8" fmla="*/ 3945319 w 12819332"/>
              <a:gd name="connsiteY8" fmla="*/ 2147119 h 6858000"/>
              <a:gd name="connsiteX9" fmla="*/ 3284373 w 12819332"/>
              <a:gd name="connsiteY9" fmla="*/ 1485000 h 6858000"/>
              <a:gd name="connsiteX10" fmla="*/ 1917029 w 12819332"/>
              <a:gd name="connsiteY10" fmla="*/ 1485000 h 6858000"/>
              <a:gd name="connsiteX11" fmla="*/ 627332 w 12819332"/>
              <a:gd name="connsiteY11" fmla="*/ 0 h 6858000"/>
              <a:gd name="connsiteX0" fmla="*/ 705961 w 12897961"/>
              <a:gd name="connsiteY0" fmla="*/ 0 h 6858000"/>
              <a:gd name="connsiteX1" fmla="*/ 12897961 w 12897961"/>
              <a:gd name="connsiteY1" fmla="*/ 0 h 6858000"/>
              <a:gd name="connsiteX2" fmla="*/ 12897961 w 12897961"/>
              <a:gd name="connsiteY2" fmla="*/ 6858000 h 6858000"/>
              <a:gd name="connsiteX3" fmla="*/ 8140261 w 12897961"/>
              <a:gd name="connsiteY3" fmla="*/ 6858000 h 6858000"/>
              <a:gd name="connsiteX4" fmla="*/ 8140261 w 12897961"/>
              <a:gd name="connsiteY4" fmla="*/ 3606644 h 6858000"/>
              <a:gd name="connsiteX5" fmla="*/ 7479313 w 12897961"/>
              <a:gd name="connsiteY5" fmla="*/ 2944524 h 6858000"/>
              <a:gd name="connsiteX6" fmla="*/ 4684895 w 12897961"/>
              <a:gd name="connsiteY6" fmla="*/ 2944524 h 6858000"/>
              <a:gd name="connsiteX7" fmla="*/ 4023948 w 12897961"/>
              <a:gd name="connsiteY7" fmla="*/ 2282405 h 6858000"/>
              <a:gd name="connsiteX8" fmla="*/ 4023948 w 12897961"/>
              <a:gd name="connsiteY8" fmla="*/ 2147119 h 6858000"/>
              <a:gd name="connsiteX9" fmla="*/ 3363002 w 12897961"/>
              <a:gd name="connsiteY9" fmla="*/ 1485000 h 6858000"/>
              <a:gd name="connsiteX10" fmla="*/ 1544181 w 12897961"/>
              <a:gd name="connsiteY10" fmla="*/ 1330912 h 6858000"/>
              <a:gd name="connsiteX11" fmla="*/ 705961 w 12897961"/>
              <a:gd name="connsiteY11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0 w 12192000"/>
              <a:gd name="connsiteY10" fmla="*/ 0 h 6858000"/>
              <a:gd name="connsiteX0" fmla="*/ 0 w 9534959"/>
              <a:gd name="connsiteY0" fmla="*/ 1485000 h 6858000"/>
              <a:gd name="connsiteX1" fmla="*/ 9534959 w 9534959"/>
              <a:gd name="connsiteY1" fmla="*/ 0 h 6858000"/>
              <a:gd name="connsiteX2" fmla="*/ 9534959 w 9534959"/>
              <a:gd name="connsiteY2" fmla="*/ 6858000 h 6858000"/>
              <a:gd name="connsiteX3" fmla="*/ 4777259 w 9534959"/>
              <a:gd name="connsiteY3" fmla="*/ 6858000 h 6858000"/>
              <a:gd name="connsiteX4" fmla="*/ 4777259 w 9534959"/>
              <a:gd name="connsiteY4" fmla="*/ 3606644 h 6858000"/>
              <a:gd name="connsiteX5" fmla="*/ 4116311 w 9534959"/>
              <a:gd name="connsiteY5" fmla="*/ 2944524 h 6858000"/>
              <a:gd name="connsiteX6" fmla="*/ 1321893 w 9534959"/>
              <a:gd name="connsiteY6" fmla="*/ 2944524 h 6858000"/>
              <a:gd name="connsiteX7" fmla="*/ 660946 w 9534959"/>
              <a:gd name="connsiteY7" fmla="*/ 2282405 h 6858000"/>
              <a:gd name="connsiteX8" fmla="*/ 660946 w 9534959"/>
              <a:gd name="connsiteY8" fmla="*/ 2147119 h 6858000"/>
              <a:gd name="connsiteX9" fmla="*/ 0 w 9534959"/>
              <a:gd name="connsiteY9" fmla="*/ 1485000 h 6858000"/>
              <a:gd name="connsiteX0" fmla="*/ 0 w 9534959"/>
              <a:gd name="connsiteY0" fmla="*/ 0 h 5373000"/>
              <a:gd name="connsiteX1" fmla="*/ 9182586 w 9534959"/>
              <a:gd name="connsiteY1" fmla="*/ 953227 h 5373000"/>
              <a:gd name="connsiteX2" fmla="*/ 9534959 w 9534959"/>
              <a:gd name="connsiteY2" fmla="*/ 5373000 h 5373000"/>
              <a:gd name="connsiteX3" fmla="*/ 4777259 w 9534959"/>
              <a:gd name="connsiteY3" fmla="*/ 5373000 h 5373000"/>
              <a:gd name="connsiteX4" fmla="*/ 4777259 w 9534959"/>
              <a:gd name="connsiteY4" fmla="*/ 2121644 h 5373000"/>
              <a:gd name="connsiteX5" fmla="*/ 4116311 w 9534959"/>
              <a:gd name="connsiteY5" fmla="*/ 1459524 h 5373000"/>
              <a:gd name="connsiteX6" fmla="*/ 1321893 w 9534959"/>
              <a:gd name="connsiteY6" fmla="*/ 1459524 h 5373000"/>
              <a:gd name="connsiteX7" fmla="*/ 660946 w 9534959"/>
              <a:gd name="connsiteY7" fmla="*/ 797405 h 5373000"/>
              <a:gd name="connsiteX8" fmla="*/ 660946 w 9534959"/>
              <a:gd name="connsiteY8" fmla="*/ 662119 h 5373000"/>
              <a:gd name="connsiteX9" fmla="*/ 0 w 9534959"/>
              <a:gd name="connsiteY9" fmla="*/ 0 h 5373000"/>
              <a:gd name="connsiteX0" fmla="*/ 0 w 9545970"/>
              <a:gd name="connsiteY0" fmla="*/ 0 h 5373000"/>
              <a:gd name="connsiteX1" fmla="*/ 9545970 w 9545970"/>
              <a:gd name="connsiteY1" fmla="*/ 1503 h 5373000"/>
              <a:gd name="connsiteX2" fmla="*/ 9534959 w 9545970"/>
              <a:gd name="connsiteY2" fmla="*/ 5373000 h 5373000"/>
              <a:gd name="connsiteX3" fmla="*/ 4777259 w 9545970"/>
              <a:gd name="connsiteY3" fmla="*/ 5373000 h 5373000"/>
              <a:gd name="connsiteX4" fmla="*/ 4777259 w 9545970"/>
              <a:gd name="connsiteY4" fmla="*/ 2121644 h 5373000"/>
              <a:gd name="connsiteX5" fmla="*/ 4116311 w 9545970"/>
              <a:gd name="connsiteY5" fmla="*/ 1459524 h 5373000"/>
              <a:gd name="connsiteX6" fmla="*/ 1321893 w 9545970"/>
              <a:gd name="connsiteY6" fmla="*/ 1459524 h 5373000"/>
              <a:gd name="connsiteX7" fmla="*/ 660946 w 9545970"/>
              <a:gd name="connsiteY7" fmla="*/ 797405 h 5373000"/>
              <a:gd name="connsiteX8" fmla="*/ 660946 w 9545970"/>
              <a:gd name="connsiteY8" fmla="*/ 662119 h 5373000"/>
              <a:gd name="connsiteX9" fmla="*/ 0 w 9545970"/>
              <a:gd name="connsiteY9" fmla="*/ 0 h 5373000"/>
              <a:gd name="connsiteX0" fmla="*/ 0 w 10592076"/>
              <a:gd name="connsiteY0" fmla="*/ 0 h 5373000"/>
              <a:gd name="connsiteX1" fmla="*/ 10592076 w 10592076"/>
              <a:gd name="connsiteY1" fmla="*/ 10567 h 5373000"/>
              <a:gd name="connsiteX2" fmla="*/ 9534959 w 10592076"/>
              <a:gd name="connsiteY2" fmla="*/ 5373000 h 5373000"/>
              <a:gd name="connsiteX3" fmla="*/ 4777259 w 10592076"/>
              <a:gd name="connsiteY3" fmla="*/ 5373000 h 5373000"/>
              <a:gd name="connsiteX4" fmla="*/ 4777259 w 10592076"/>
              <a:gd name="connsiteY4" fmla="*/ 2121644 h 5373000"/>
              <a:gd name="connsiteX5" fmla="*/ 4116311 w 10592076"/>
              <a:gd name="connsiteY5" fmla="*/ 1459524 h 5373000"/>
              <a:gd name="connsiteX6" fmla="*/ 1321893 w 10592076"/>
              <a:gd name="connsiteY6" fmla="*/ 1459524 h 5373000"/>
              <a:gd name="connsiteX7" fmla="*/ 660946 w 10592076"/>
              <a:gd name="connsiteY7" fmla="*/ 797405 h 5373000"/>
              <a:gd name="connsiteX8" fmla="*/ 660946 w 10592076"/>
              <a:gd name="connsiteY8" fmla="*/ 662119 h 5373000"/>
              <a:gd name="connsiteX9" fmla="*/ 0 w 10592076"/>
              <a:gd name="connsiteY9" fmla="*/ 0 h 5373000"/>
              <a:gd name="connsiteX0" fmla="*/ 0 w 10603576"/>
              <a:gd name="connsiteY0" fmla="*/ 0 h 5373000"/>
              <a:gd name="connsiteX1" fmla="*/ 10592076 w 10603576"/>
              <a:gd name="connsiteY1" fmla="*/ 10567 h 5373000"/>
              <a:gd name="connsiteX2" fmla="*/ 10603088 w 10603576"/>
              <a:gd name="connsiteY2" fmla="*/ 5373000 h 5373000"/>
              <a:gd name="connsiteX3" fmla="*/ 4777259 w 10603576"/>
              <a:gd name="connsiteY3" fmla="*/ 5373000 h 5373000"/>
              <a:gd name="connsiteX4" fmla="*/ 4777259 w 10603576"/>
              <a:gd name="connsiteY4" fmla="*/ 2121644 h 5373000"/>
              <a:gd name="connsiteX5" fmla="*/ 4116311 w 10603576"/>
              <a:gd name="connsiteY5" fmla="*/ 1459524 h 5373000"/>
              <a:gd name="connsiteX6" fmla="*/ 1321893 w 10603576"/>
              <a:gd name="connsiteY6" fmla="*/ 1459524 h 5373000"/>
              <a:gd name="connsiteX7" fmla="*/ 660946 w 10603576"/>
              <a:gd name="connsiteY7" fmla="*/ 797405 h 5373000"/>
              <a:gd name="connsiteX8" fmla="*/ 660946 w 10603576"/>
              <a:gd name="connsiteY8" fmla="*/ 662119 h 5373000"/>
              <a:gd name="connsiteX9" fmla="*/ 0 w 10603576"/>
              <a:gd name="connsiteY9" fmla="*/ 0 h 5373000"/>
              <a:gd name="connsiteX0" fmla="*/ 0 w 10603576"/>
              <a:gd name="connsiteY0" fmla="*/ 0 h 5373000"/>
              <a:gd name="connsiteX1" fmla="*/ 10592076 w 10603576"/>
              <a:gd name="connsiteY1" fmla="*/ 10567 h 5373000"/>
              <a:gd name="connsiteX2" fmla="*/ 10603088 w 10603576"/>
              <a:gd name="connsiteY2" fmla="*/ 5373000 h 5373000"/>
              <a:gd name="connsiteX3" fmla="*/ 4777259 w 10603576"/>
              <a:gd name="connsiteY3" fmla="*/ 5373000 h 5373000"/>
              <a:gd name="connsiteX4" fmla="*/ 4777259 w 10603576"/>
              <a:gd name="connsiteY4" fmla="*/ 2121644 h 5373000"/>
              <a:gd name="connsiteX5" fmla="*/ 4116311 w 10603576"/>
              <a:gd name="connsiteY5" fmla="*/ 1459524 h 5373000"/>
              <a:gd name="connsiteX6" fmla="*/ 1321893 w 10603576"/>
              <a:gd name="connsiteY6" fmla="*/ 1459524 h 5373000"/>
              <a:gd name="connsiteX7" fmla="*/ 660946 w 10603576"/>
              <a:gd name="connsiteY7" fmla="*/ 797405 h 5373000"/>
              <a:gd name="connsiteX8" fmla="*/ 660946 w 10603576"/>
              <a:gd name="connsiteY8" fmla="*/ 662119 h 5373000"/>
              <a:gd name="connsiteX9" fmla="*/ 0 w 10603576"/>
              <a:gd name="connsiteY9" fmla="*/ 0 h 5373000"/>
              <a:gd name="connsiteX0" fmla="*/ 0 w 10604147"/>
              <a:gd name="connsiteY0" fmla="*/ 0 h 5373000"/>
              <a:gd name="connsiteX1" fmla="*/ 10603088 w 10604147"/>
              <a:gd name="connsiteY1" fmla="*/ 1504 h 5373000"/>
              <a:gd name="connsiteX2" fmla="*/ 10603088 w 10604147"/>
              <a:gd name="connsiteY2" fmla="*/ 5373000 h 5373000"/>
              <a:gd name="connsiteX3" fmla="*/ 4777259 w 10604147"/>
              <a:gd name="connsiteY3" fmla="*/ 5373000 h 5373000"/>
              <a:gd name="connsiteX4" fmla="*/ 4777259 w 10604147"/>
              <a:gd name="connsiteY4" fmla="*/ 2121644 h 5373000"/>
              <a:gd name="connsiteX5" fmla="*/ 4116311 w 10604147"/>
              <a:gd name="connsiteY5" fmla="*/ 1459524 h 5373000"/>
              <a:gd name="connsiteX6" fmla="*/ 1321893 w 10604147"/>
              <a:gd name="connsiteY6" fmla="*/ 1459524 h 5373000"/>
              <a:gd name="connsiteX7" fmla="*/ 660946 w 10604147"/>
              <a:gd name="connsiteY7" fmla="*/ 797405 h 5373000"/>
              <a:gd name="connsiteX8" fmla="*/ 660946 w 10604147"/>
              <a:gd name="connsiteY8" fmla="*/ 662119 h 5373000"/>
              <a:gd name="connsiteX9" fmla="*/ 0 w 10604147"/>
              <a:gd name="connsiteY9" fmla="*/ 0 h 5373000"/>
              <a:gd name="connsiteX0" fmla="*/ 0 w 10604147"/>
              <a:gd name="connsiteY0" fmla="*/ 0 h 5373000"/>
              <a:gd name="connsiteX1" fmla="*/ 10603088 w 10604147"/>
              <a:gd name="connsiteY1" fmla="*/ 1504 h 5373000"/>
              <a:gd name="connsiteX2" fmla="*/ 10603088 w 10604147"/>
              <a:gd name="connsiteY2" fmla="*/ 5373000 h 5373000"/>
              <a:gd name="connsiteX3" fmla="*/ 4777259 w 10604147"/>
              <a:gd name="connsiteY3" fmla="*/ 4539108 h 5373000"/>
              <a:gd name="connsiteX4" fmla="*/ 4777259 w 10604147"/>
              <a:gd name="connsiteY4" fmla="*/ 2121644 h 5373000"/>
              <a:gd name="connsiteX5" fmla="*/ 4116311 w 10604147"/>
              <a:gd name="connsiteY5" fmla="*/ 1459524 h 5373000"/>
              <a:gd name="connsiteX6" fmla="*/ 1321893 w 10604147"/>
              <a:gd name="connsiteY6" fmla="*/ 1459524 h 5373000"/>
              <a:gd name="connsiteX7" fmla="*/ 660946 w 10604147"/>
              <a:gd name="connsiteY7" fmla="*/ 797405 h 5373000"/>
              <a:gd name="connsiteX8" fmla="*/ 660946 w 10604147"/>
              <a:gd name="connsiteY8" fmla="*/ 662119 h 5373000"/>
              <a:gd name="connsiteX9" fmla="*/ 0 w 10604147"/>
              <a:gd name="connsiteY9" fmla="*/ 0 h 5373000"/>
              <a:gd name="connsiteX0" fmla="*/ 0 w 10603088"/>
              <a:gd name="connsiteY0" fmla="*/ 0 h 4539108"/>
              <a:gd name="connsiteX1" fmla="*/ 10603088 w 10603088"/>
              <a:gd name="connsiteY1" fmla="*/ 1504 h 4539108"/>
              <a:gd name="connsiteX2" fmla="*/ 10074529 w 10603088"/>
              <a:gd name="connsiteY2" fmla="*/ 3877433 h 4539108"/>
              <a:gd name="connsiteX3" fmla="*/ 4777259 w 10603088"/>
              <a:gd name="connsiteY3" fmla="*/ 4539108 h 4539108"/>
              <a:gd name="connsiteX4" fmla="*/ 4777259 w 10603088"/>
              <a:gd name="connsiteY4" fmla="*/ 2121644 h 4539108"/>
              <a:gd name="connsiteX5" fmla="*/ 4116311 w 10603088"/>
              <a:gd name="connsiteY5" fmla="*/ 1459524 h 4539108"/>
              <a:gd name="connsiteX6" fmla="*/ 1321893 w 10603088"/>
              <a:gd name="connsiteY6" fmla="*/ 1459524 h 4539108"/>
              <a:gd name="connsiteX7" fmla="*/ 660946 w 10603088"/>
              <a:gd name="connsiteY7" fmla="*/ 797405 h 4539108"/>
              <a:gd name="connsiteX8" fmla="*/ 660946 w 10603088"/>
              <a:gd name="connsiteY8" fmla="*/ 662119 h 4539108"/>
              <a:gd name="connsiteX9" fmla="*/ 0 w 10603088"/>
              <a:gd name="connsiteY9" fmla="*/ 0 h 4539108"/>
              <a:gd name="connsiteX0" fmla="*/ 0 w 10604147"/>
              <a:gd name="connsiteY0" fmla="*/ 0 h 4548172"/>
              <a:gd name="connsiteX1" fmla="*/ 10603088 w 10604147"/>
              <a:gd name="connsiteY1" fmla="*/ 1504 h 4548172"/>
              <a:gd name="connsiteX2" fmla="*/ 10603088 w 10604147"/>
              <a:gd name="connsiteY2" fmla="*/ 4548172 h 4548172"/>
              <a:gd name="connsiteX3" fmla="*/ 4777259 w 10604147"/>
              <a:gd name="connsiteY3" fmla="*/ 4539108 h 4548172"/>
              <a:gd name="connsiteX4" fmla="*/ 4777259 w 10604147"/>
              <a:gd name="connsiteY4" fmla="*/ 2121644 h 4548172"/>
              <a:gd name="connsiteX5" fmla="*/ 4116311 w 10604147"/>
              <a:gd name="connsiteY5" fmla="*/ 1459524 h 4548172"/>
              <a:gd name="connsiteX6" fmla="*/ 1321893 w 10604147"/>
              <a:gd name="connsiteY6" fmla="*/ 1459524 h 4548172"/>
              <a:gd name="connsiteX7" fmla="*/ 660946 w 10604147"/>
              <a:gd name="connsiteY7" fmla="*/ 797405 h 4548172"/>
              <a:gd name="connsiteX8" fmla="*/ 660946 w 10604147"/>
              <a:gd name="connsiteY8" fmla="*/ 662119 h 4548172"/>
              <a:gd name="connsiteX9" fmla="*/ 0 w 10604147"/>
              <a:gd name="connsiteY9" fmla="*/ 0 h 4548172"/>
              <a:gd name="connsiteX0" fmla="*/ 0 w 10604147"/>
              <a:gd name="connsiteY0" fmla="*/ 0 h 4548172"/>
              <a:gd name="connsiteX1" fmla="*/ 10603088 w 10604147"/>
              <a:gd name="connsiteY1" fmla="*/ 1504 h 4548172"/>
              <a:gd name="connsiteX2" fmla="*/ 10603088 w 10604147"/>
              <a:gd name="connsiteY2" fmla="*/ 4548172 h 4548172"/>
              <a:gd name="connsiteX3" fmla="*/ 4777259 w 10604147"/>
              <a:gd name="connsiteY3" fmla="*/ 4539108 h 4548172"/>
              <a:gd name="connsiteX4" fmla="*/ 4777259 w 10604147"/>
              <a:gd name="connsiteY4" fmla="*/ 2121644 h 4548172"/>
              <a:gd name="connsiteX5" fmla="*/ 4116311 w 10604147"/>
              <a:gd name="connsiteY5" fmla="*/ 1459524 h 4548172"/>
              <a:gd name="connsiteX6" fmla="*/ 1321893 w 10604147"/>
              <a:gd name="connsiteY6" fmla="*/ 1459524 h 4548172"/>
              <a:gd name="connsiteX7" fmla="*/ 660946 w 10604147"/>
              <a:gd name="connsiteY7" fmla="*/ 797405 h 4548172"/>
              <a:gd name="connsiteX8" fmla="*/ 660946 w 10604147"/>
              <a:gd name="connsiteY8" fmla="*/ 662119 h 4548172"/>
              <a:gd name="connsiteX9" fmla="*/ 0 w 10604147"/>
              <a:gd name="connsiteY9" fmla="*/ 0 h 4548172"/>
              <a:gd name="connsiteX0" fmla="*/ 0 w 10603576"/>
              <a:gd name="connsiteY0" fmla="*/ 823324 h 5371496"/>
              <a:gd name="connsiteX1" fmla="*/ 10592077 w 10603576"/>
              <a:gd name="connsiteY1" fmla="*/ 0 h 5371496"/>
              <a:gd name="connsiteX2" fmla="*/ 10603088 w 10603576"/>
              <a:gd name="connsiteY2" fmla="*/ 5371496 h 5371496"/>
              <a:gd name="connsiteX3" fmla="*/ 4777259 w 10603576"/>
              <a:gd name="connsiteY3" fmla="*/ 5362432 h 5371496"/>
              <a:gd name="connsiteX4" fmla="*/ 4777259 w 10603576"/>
              <a:gd name="connsiteY4" fmla="*/ 2944968 h 5371496"/>
              <a:gd name="connsiteX5" fmla="*/ 4116311 w 10603576"/>
              <a:gd name="connsiteY5" fmla="*/ 2282848 h 5371496"/>
              <a:gd name="connsiteX6" fmla="*/ 1321893 w 10603576"/>
              <a:gd name="connsiteY6" fmla="*/ 2282848 h 5371496"/>
              <a:gd name="connsiteX7" fmla="*/ 660946 w 10603576"/>
              <a:gd name="connsiteY7" fmla="*/ 1620729 h 5371496"/>
              <a:gd name="connsiteX8" fmla="*/ 660946 w 10603576"/>
              <a:gd name="connsiteY8" fmla="*/ 1485443 h 5371496"/>
              <a:gd name="connsiteX9" fmla="*/ 0 w 10603576"/>
              <a:gd name="connsiteY9" fmla="*/ 823324 h 5371496"/>
              <a:gd name="connsiteX0" fmla="*/ 0 w 10603576"/>
              <a:gd name="connsiteY0" fmla="*/ 823324 h 5371496"/>
              <a:gd name="connsiteX1" fmla="*/ 1869940 w 10603576"/>
              <a:gd name="connsiteY1" fmla="*/ 678738 h 5371496"/>
              <a:gd name="connsiteX2" fmla="*/ 10592077 w 10603576"/>
              <a:gd name="connsiteY2" fmla="*/ 0 h 5371496"/>
              <a:gd name="connsiteX3" fmla="*/ 10603088 w 10603576"/>
              <a:gd name="connsiteY3" fmla="*/ 5371496 h 5371496"/>
              <a:gd name="connsiteX4" fmla="*/ 4777259 w 10603576"/>
              <a:gd name="connsiteY4" fmla="*/ 5362432 h 5371496"/>
              <a:gd name="connsiteX5" fmla="*/ 4777259 w 10603576"/>
              <a:gd name="connsiteY5" fmla="*/ 2944968 h 5371496"/>
              <a:gd name="connsiteX6" fmla="*/ 4116311 w 10603576"/>
              <a:gd name="connsiteY6" fmla="*/ 2282848 h 5371496"/>
              <a:gd name="connsiteX7" fmla="*/ 1321893 w 10603576"/>
              <a:gd name="connsiteY7" fmla="*/ 2282848 h 5371496"/>
              <a:gd name="connsiteX8" fmla="*/ 660946 w 10603576"/>
              <a:gd name="connsiteY8" fmla="*/ 1620729 h 5371496"/>
              <a:gd name="connsiteX9" fmla="*/ 660946 w 10603576"/>
              <a:gd name="connsiteY9" fmla="*/ 1485443 h 5371496"/>
              <a:gd name="connsiteX10" fmla="*/ 0 w 10603576"/>
              <a:gd name="connsiteY10" fmla="*/ 823324 h 5371496"/>
              <a:gd name="connsiteX0" fmla="*/ 1004099 w 11607675"/>
              <a:gd name="connsiteY0" fmla="*/ 823324 h 5371496"/>
              <a:gd name="connsiteX1" fmla="*/ 0 w 11607675"/>
              <a:gd name="connsiteY1" fmla="*/ 7999 h 5371496"/>
              <a:gd name="connsiteX2" fmla="*/ 11596176 w 11607675"/>
              <a:gd name="connsiteY2" fmla="*/ 0 h 5371496"/>
              <a:gd name="connsiteX3" fmla="*/ 11607187 w 11607675"/>
              <a:gd name="connsiteY3" fmla="*/ 5371496 h 5371496"/>
              <a:gd name="connsiteX4" fmla="*/ 5781358 w 11607675"/>
              <a:gd name="connsiteY4" fmla="*/ 5362432 h 5371496"/>
              <a:gd name="connsiteX5" fmla="*/ 5781358 w 11607675"/>
              <a:gd name="connsiteY5" fmla="*/ 2944968 h 5371496"/>
              <a:gd name="connsiteX6" fmla="*/ 5120410 w 11607675"/>
              <a:gd name="connsiteY6" fmla="*/ 2282848 h 5371496"/>
              <a:gd name="connsiteX7" fmla="*/ 2325992 w 11607675"/>
              <a:gd name="connsiteY7" fmla="*/ 2282848 h 5371496"/>
              <a:gd name="connsiteX8" fmla="*/ 1665045 w 11607675"/>
              <a:gd name="connsiteY8" fmla="*/ 1620729 h 5371496"/>
              <a:gd name="connsiteX9" fmla="*/ 1665045 w 11607675"/>
              <a:gd name="connsiteY9" fmla="*/ 1485443 h 5371496"/>
              <a:gd name="connsiteX10" fmla="*/ 1004099 w 11607675"/>
              <a:gd name="connsiteY10" fmla="*/ 823324 h 5371496"/>
              <a:gd name="connsiteX0" fmla="*/ 1004099 w 11607675"/>
              <a:gd name="connsiteY0" fmla="*/ 823324 h 5371496"/>
              <a:gd name="connsiteX1" fmla="*/ 528559 w 11607675"/>
              <a:gd name="connsiteY1" fmla="*/ 443073 h 5371496"/>
              <a:gd name="connsiteX2" fmla="*/ 0 w 11607675"/>
              <a:gd name="connsiteY2" fmla="*/ 7999 h 5371496"/>
              <a:gd name="connsiteX3" fmla="*/ 11596176 w 11607675"/>
              <a:gd name="connsiteY3" fmla="*/ 0 h 5371496"/>
              <a:gd name="connsiteX4" fmla="*/ 11607187 w 11607675"/>
              <a:gd name="connsiteY4" fmla="*/ 5371496 h 5371496"/>
              <a:gd name="connsiteX5" fmla="*/ 5781358 w 11607675"/>
              <a:gd name="connsiteY5" fmla="*/ 5362432 h 5371496"/>
              <a:gd name="connsiteX6" fmla="*/ 5781358 w 11607675"/>
              <a:gd name="connsiteY6" fmla="*/ 2944968 h 5371496"/>
              <a:gd name="connsiteX7" fmla="*/ 5120410 w 11607675"/>
              <a:gd name="connsiteY7" fmla="*/ 2282848 h 5371496"/>
              <a:gd name="connsiteX8" fmla="*/ 2325992 w 11607675"/>
              <a:gd name="connsiteY8" fmla="*/ 2282848 h 5371496"/>
              <a:gd name="connsiteX9" fmla="*/ 1665045 w 11607675"/>
              <a:gd name="connsiteY9" fmla="*/ 1620729 h 5371496"/>
              <a:gd name="connsiteX10" fmla="*/ 1665045 w 11607675"/>
              <a:gd name="connsiteY10" fmla="*/ 1485443 h 5371496"/>
              <a:gd name="connsiteX11" fmla="*/ 1004099 w 11607675"/>
              <a:gd name="connsiteY11" fmla="*/ 823324 h 5371496"/>
              <a:gd name="connsiteX0" fmla="*/ 1004099 w 11607675"/>
              <a:gd name="connsiteY0" fmla="*/ 823324 h 5371496"/>
              <a:gd name="connsiteX1" fmla="*/ 11012 w 11607675"/>
              <a:gd name="connsiteY1" fmla="*/ 814699 h 5371496"/>
              <a:gd name="connsiteX2" fmla="*/ 0 w 11607675"/>
              <a:gd name="connsiteY2" fmla="*/ 7999 h 5371496"/>
              <a:gd name="connsiteX3" fmla="*/ 11596176 w 11607675"/>
              <a:gd name="connsiteY3" fmla="*/ 0 h 5371496"/>
              <a:gd name="connsiteX4" fmla="*/ 11607187 w 11607675"/>
              <a:gd name="connsiteY4" fmla="*/ 5371496 h 5371496"/>
              <a:gd name="connsiteX5" fmla="*/ 5781358 w 11607675"/>
              <a:gd name="connsiteY5" fmla="*/ 5362432 h 5371496"/>
              <a:gd name="connsiteX6" fmla="*/ 5781358 w 11607675"/>
              <a:gd name="connsiteY6" fmla="*/ 2944968 h 5371496"/>
              <a:gd name="connsiteX7" fmla="*/ 5120410 w 11607675"/>
              <a:gd name="connsiteY7" fmla="*/ 2282848 h 5371496"/>
              <a:gd name="connsiteX8" fmla="*/ 2325992 w 11607675"/>
              <a:gd name="connsiteY8" fmla="*/ 2282848 h 5371496"/>
              <a:gd name="connsiteX9" fmla="*/ 1665045 w 11607675"/>
              <a:gd name="connsiteY9" fmla="*/ 1620729 h 5371496"/>
              <a:gd name="connsiteX10" fmla="*/ 1665045 w 11607675"/>
              <a:gd name="connsiteY10" fmla="*/ 1485443 h 5371496"/>
              <a:gd name="connsiteX11" fmla="*/ 1004099 w 11607675"/>
              <a:gd name="connsiteY11" fmla="*/ 823324 h 5371496"/>
              <a:gd name="connsiteX0" fmla="*/ 1004099 w 11607675"/>
              <a:gd name="connsiteY0" fmla="*/ 823324 h 5371496"/>
              <a:gd name="connsiteX1" fmla="*/ 11012 w 11607675"/>
              <a:gd name="connsiteY1" fmla="*/ 850955 h 5371496"/>
              <a:gd name="connsiteX2" fmla="*/ 0 w 11607675"/>
              <a:gd name="connsiteY2" fmla="*/ 7999 h 5371496"/>
              <a:gd name="connsiteX3" fmla="*/ 11596176 w 11607675"/>
              <a:gd name="connsiteY3" fmla="*/ 0 h 5371496"/>
              <a:gd name="connsiteX4" fmla="*/ 11607187 w 11607675"/>
              <a:gd name="connsiteY4" fmla="*/ 5371496 h 5371496"/>
              <a:gd name="connsiteX5" fmla="*/ 5781358 w 11607675"/>
              <a:gd name="connsiteY5" fmla="*/ 5362432 h 5371496"/>
              <a:gd name="connsiteX6" fmla="*/ 5781358 w 11607675"/>
              <a:gd name="connsiteY6" fmla="*/ 2944968 h 5371496"/>
              <a:gd name="connsiteX7" fmla="*/ 5120410 w 11607675"/>
              <a:gd name="connsiteY7" fmla="*/ 2282848 h 5371496"/>
              <a:gd name="connsiteX8" fmla="*/ 2325992 w 11607675"/>
              <a:gd name="connsiteY8" fmla="*/ 2282848 h 5371496"/>
              <a:gd name="connsiteX9" fmla="*/ 1665045 w 11607675"/>
              <a:gd name="connsiteY9" fmla="*/ 1620729 h 5371496"/>
              <a:gd name="connsiteX10" fmla="*/ 1665045 w 11607675"/>
              <a:gd name="connsiteY10" fmla="*/ 1485443 h 5371496"/>
              <a:gd name="connsiteX11" fmla="*/ 1004099 w 11607675"/>
              <a:gd name="connsiteY11" fmla="*/ 823324 h 5371496"/>
              <a:gd name="connsiteX0" fmla="*/ 1004099 w 11607675"/>
              <a:gd name="connsiteY0" fmla="*/ 823324 h 5371496"/>
              <a:gd name="connsiteX1" fmla="*/ 0 w 11607675"/>
              <a:gd name="connsiteY1" fmla="*/ 814699 h 5371496"/>
              <a:gd name="connsiteX2" fmla="*/ 0 w 11607675"/>
              <a:gd name="connsiteY2" fmla="*/ 7999 h 5371496"/>
              <a:gd name="connsiteX3" fmla="*/ 11596176 w 11607675"/>
              <a:gd name="connsiteY3" fmla="*/ 0 h 5371496"/>
              <a:gd name="connsiteX4" fmla="*/ 11607187 w 11607675"/>
              <a:gd name="connsiteY4" fmla="*/ 5371496 h 5371496"/>
              <a:gd name="connsiteX5" fmla="*/ 5781358 w 11607675"/>
              <a:gd name="connsiteY5" fmla="*/ 5362432 h 5371496"/>
              <a:gd name="connsiteX6" fmla="*/ 5781358 w 11607675"/>
              <a:gd name="connsiteY6" fmla="*/ 2944968 h 5371496"/>
              <a:gd name="connsiteX7" fmla="*/ 5120410 w 11607675"/>
              <a:gd name="connsiteY7" fmla="*/ 2282848 h 5371496"/>
              <a:gd name="connsiteX8" fmla="*/ 2325992 w 11607675"/>
              <a:gd name="connsiteY8" fmla="*/ 2282848 h 5371496"/>
              <a:gd name="connsiteX9" fmla="*/ 1665045 w 11607675"/>
              <a:gd name="connsiteY9" fmla="*/ 1620729 h 5371496"/>
              <a:gd name="connsiteX10" fmla="*/ 1665045 w 11607675"/>
              <a:gd name="connsiteY10" fmla="*/ 1485443 h 5371496"/>
              <a:gd name="connsiteX11" fmla="*/ 1004099 w 11607675"/>
              <a:gd name="connsiteY11" fmla="*/ 823324 h 5371496"/>
              <a:gd name="connsiteX0" fmla="*/ 1015111 w 11618687"/>
              <a:gd name="connsiteY0" fmla="*/ 1123503 h 5671675"/>
              <a:gd name="connsiteX1" fmla="*/ 11012 w 11618687"/>
              <a:gd name="connsiteY1" fmla="*/ 1114878 h 5671675"/>
              <a:gd name="connsiteX2" fmla="*/ 0 w 11618687"/>
              <a:gd name="connsiteY2" fmla="*/ 0 h 5671675"/>
              <a:gd name="connsiteX3" fmla="*/ 11607188 w 11618687"/>
              <a:gd name="connsiteY3" fmla="*/ 300179 h 5671675"/>
              <a:gd name="connsiteX4" fmla="*/ 11618199 w 11618687"/>
              <a:gd name="connsiteY4" fmla="*/ 5671675 h 5671675"/>
              <a:gd name="connsiteX5" fmla="*/ 5792370 w 11618687"/>
              <a:gd name="connsiteY5" fmla="*/ 5662611 h 5671675"/>
              <a:gd name="connsiteX6" fmla="*/ 5792370 w 11618687"/>
              <a:gd name="connsiteY6" fmla="*/ 3245147 h 5671675"/>
              <a:gd name="connsiteX7" fmla="*/ 5131422 w 11618687"/>
              <a:gd name="connsiteY7" fmla="*/ 2583027 h 5671675"/>
              <a:gd name="connsiteX8" fmla="*/ 2337004 w 11618687"/>
              <a:gd name="connsiteY8" fmla="*/ 2583027 h 5671675"/>
              <a:gd name="connsiteX9" fmla="*/ 1676057 w 11618687"/>
              <a:gd name="connsiteY9" fmla="*/ 1920908 h 5671675"/>
              <a:gd name="connsiteX10" fmla="*/ 1676057 w 11618687"/>
              <a:gd name="connsiteY10" fmla="*/ 1785622 h 5671675"/>
              <a:gd name="connsiteX11" fmla="*/ 1015111 w 11618687"/>
              <a:gd name="connsiteY11" fmla="*/ 1123503 h 5671675"/>
              <a:gd name="connsiteX0" fmla="*/ 1015111 w 11618687"/>
              <a:gd name="connsiteY0" fmla="*/ 1123503 h 5671675"/>
              <a:gd name="connsiteX1" fmla="*/ 11012 w 11618687"/>
              <a:gd name="connsiteY1" fmla="*/ 1114878 h 5671675"/>
              <a:gd name="connsiteX2" fmla="*/ 0 w 11618687"/>
              <a:gd name="connsiteY2" fmla="*/ 0 h 5671675"/>
              <a:gd name="connsiteX3" fmla="*/ 11607188 w 11618687"/>
              <a:gd name="connsiteY3" fmla="*/ 10129 h 5671675"/>
              <a:gd name="connsiteX4" fmla="*/ 11618199 w 11618687"/>
              <a:gd name="connsiteY4" fmla="*/ 5671675 h 5671675"/>
              <a:gd name="connsiteX5" fmla="*/ 5792370 w 11618687"/>
              <a:gd name="connsiteY5" fmla="*/ 5662611 h 5671675"/>
              <a:gd name="connsiteX6" fmla="*/ 5792370 w 11618687"/>
              <a:gd name="connsiteY6" fmla="*/ 3245147 h 5671675"/>
              <a:gd name="connsiteX7" fmla="*/ 5131422 w 11618687"/>
              <a:gd name="connsiteY7" fmla="*/ 2583027 h 5671675"/>
              <a:gd name="connsiteX8" fmla="*/ 2337004 w 11618687"/>
              <a:gd name="connsiteY8" fmla="*/ 2583027 h 5671675"/>
              <a:gd name="connsiteX9" fmla="*/ 1676057 w 11618687"/>
              <a:gd name="connsiteY9" fmla="*/ 1920908 h 5671675"/>
              <a:gd name="connsiteX10" fmla="*/ 1676057 w 11618687"/>
              <a:gd name="connsiteY10" fmla="*/ 1785622 h 5671675"/>
              <a:gd name="connsiteX11" fmla="*/ 1015111 w 11618687"/>
              <a:gd name="connsiteY11" fmla="*/ 1123503 h 5671675"/>
              <a:gd name="connsiteX0" fmla="*/ 1015111 w 11618687"/>
              <a:gd name="connsiteY0" fmla="*/ 1131502 h 5679674"/>
              <a:gd name="connsiteX1" fmla="*/ 11012 w 11618687"/>
              <a:gd name="connsiteY1" fmla="*/ 1122877 h 5679674"/>
              <a:gd name="connsiteX2" fmla="*/ 0 w 11618687"/>
              <a:gd name="connsiteY2" fmla="*/ 7999 h 5679674"/>
              <a:gd name="connsiteX3" fmla="*/ 11607188 w 11618687"/>
              <a:gd name="connsiteY3" fmla="*/ 0 h 5679674"/>
              <a:gd name="connsiteX4" fmla="*/ 11618199 w 11618687"/>
              <a:gd name="connsiteY4" fmla="*/ 5679674 h 5679674"/>
              <a:gd name="connsiteX5" fmla="*/ 5792370 w 11618687"/>
              <a:gd name="connsiteY5" fmla="*/ 5670610 h 5679674"/>
              <a:gd name="connsiteX6" fmla="*/ 5792370 w 11618687"/>
              <a:gd name="connsiteY6" fmla="*/ 3253146 h 5679674"/>
              <a:gd name="connsiteX7" fmla="*/ 5131422 w 11618687"/>
              <a:gd name="connsiteY7" fmla="*/ 2591026 h 5679674"/>
              <a:gd name="connsiteX8" fmla="*/ 2337004 w 11618687"/>
              <a:gd name="connsiteY8" fmla="*/ 2591026 h 5679674"/>
              <a:gd name="connsiteX9" fmla="*/ 1676057 w 11618687"/>
              <a:gd name="connsiteY9" fmla="*/ 1928907 h 5679674"/>
              <a:gd name="connsiteX10" fmla="*/ 1676057 w 11618687"/>
              <a:gd name="connsiteY10" fmla="*/ 1793621 h 5679674"/>
              <a:gd name="connsiteX11" fmla="*/ 1015111 w 11618687"/>
              <a:gd name="connsiteY11" fmla="*/ 1131502 h 5679674"/>
              <a:gd name="connsiteX0" fmla="*/ 1015111 w 11618386"/>
              <a:gd name="connsiteY0" fmla="*/ 1123503 h 5671675"/>
              <a:gd name="connsiteX1" fmla="*/ 11012 w 11618386"/>
              <a:gd name="connsiteY1" fmla="*/ 1114878 h 5671675"/>
              <a:gd name="connsiteX2" fmla="*/ 0 w 11618386"/>
              <a:gd name="connsiteY2" fmla="*/ 0 h 5671675"/>
              <a:gd name="connsiteX3" fmla="*/ 11574153 w 11618386"/>
              <a:gd name="connsiteY3" fmla="*/ 327370 h 5671675"/>
              <a:gd name="connsiteX4" fmla="*/ 11618199 w 11618386"/>
              <a:gd name="connsiteY4" fmla="*/ 5671675 h 5671675"/>
              <a:gd name="connsiteX5" fmla="*/ 5792370 w 11618386"/>
              <a:gd name="connsiteY5" fmla="*/ 5662611 h 5671675"/>
              <a:gd name="connsiteX6" fmla="*/ 5792370 w 11618386"/>
              <a:gd name="connsiteY6" fmla="*/ 3245147 h 5671675"/>
              <a:gd name="connsiteX7" fmla="*/ 5131422 w 11618386"/>
              <a:gd name="connsiteY7" fmla="*/ 2583027 h 5671675"/>
              <a:gd name="connsiteX8" fmla="*/ 2337004 w 11618386"/>
              <a:gd name="connsiteY8" fmla="*/ 2583027 h 5671675"/>
              <a:gd name="connsiteX9" fmla="*/ 1676057 w 11618386"/>
              <a:gd name="connsiteY9" fmla="*/ 1920908 h 5671675"/>
              <a:gd name="connsiteX10" fmla="*/ 1676057 w 11618386"/>
              <a:gd name="connsiteY10" fmla="*/ 1785622 h 5671675"/>
              <a:gd name="connsiteX11" fmla="*/ 1015111 w 11618386"/>
              <a:gd name="connsiteY11" fmla="*/ 1123503 h 5671675"/>
              <a:gd name="connsiteX0" fmla="*/ 1015111 w 11618517"/>
              <a:gd name="connsiteY0" fmla="*/ 1123503 h 5671675"/>
              <a:gd name="connsiteX1" fmla="*/ 11012 w 11618517"/>
              <a:gd name="connsiteY1" fmla="*/ 1114878 h 5671675"/>
              <a:gd name="connsiteX2" fmla="*/ 0 w 11618517"/>
              <a:gd name="connsiteY2" fmla="*/ 0 h 5671675"/>
              <a:gd name="connsiteX3" fmla="*/ 11596176 w 11618517"/>
              <a:gd name="connsiteY3" fmla="*/ 10129 h 5671675"/>
              <a:gd name="connsiteX4" fmla="*/ 11618199 w 11618517"/>
              <a:gd name="connsiteY4" fmla="*/ 5671675 h 5671675"/>
              <a:gd name="connsiteX5" fmla="*/ 5792370 w 11618517"/>
              <a:gd name="connsiteY5" fmla="*/ 5662611 h 5671675"/>
              <a:gd name="connsiteX6" fmla="*/ 5792370 w 11618517"/>
              <a:gd name="connsiteY6" fmla="*/ 3245147 h 5671675"/>
              <a:gd name="connsiteX7" fmla="*/ 5131422 w 11618517"/>
              <a:gd name="connsiteY7" fmla="*/ 2583027 h 5671675"/>
              <a:gd name="connsiteX8" fmla="*/ 2337004 w 11618517"/>
              <a:gd name="connsiteY8" fmla="*/ 2583027 h 5671675"/>
              <a:gd name="connsiteX9" fmla="*/ 1676057 w 11618517"/>
              <a:gd name="connsiteY9" fmla="*/ 1920908 h 5671675"/>
              <a:gd name="connsiteX10" fmla="*/ 1676057 w 11618517"/>
              <a:gd name="connsiteY10" fmla="*/ 1785622 h 5671675"/>
              <a:gd name="connsiteX11" fmla="*/ 1015111 w 11618517"/>
              <a:gd name="connsiteY11" fmla="*/ 1123503 h 5671675"/>
              <a:gd name="connsiteX0" fmla="*/ 1015111 w 11618687"/>
              <a:gd name="connsiteY0" fmla="*/ 1123503 h 5671675"/>
              <a:gd name="connsiteX1" fmla="*/ 11012 w 11618687"/>
              <a:gd name="connsiteY1" fmla="*/ 1114878 h 5671675"/>
              <a:gd name="connsiteX2" fmla="*/ 0 w 11618687"/>
              <a:gd name="connsiteY2" fmla="*/ 0 h 5671675"/>
              <a:gd name="connsiteX3" fmla="*/ 11607187 w 11618687"/>
              <a:gd name="connsiteY3" fmla="*/ 1065 h 5671675"/>
              <a:gd name="connsiteX4" fmla="*/ 11618199 w 11618687"/>
              <a:gd name="connsiteY4" fmla="*/ 5671675 h 5671675"/>
              <a:gd name="connsiteX5" fmla="*/ 5792370 w 11618687"/>
              <a:gd name="connsiteY5" fmla="*/ 5662611 h 5671675"/>
              <a:gd name="connsiteX6" fmla="*/ 5792370 w 11618687"/>
              <a:gd name="connsiteY6" fmla="*/ 3245147 h 5671675"/>
              <a:gd name="connsiteX7" fmla="*/ 5131422 w 11618687"/>
              <a:gd name="connsiteY7" fmla="*/ 2583027 h 5671675"/>
              <a:gd name="connsiteX8" fmla="*/ 2337004 w 11618687"/>
              <a:gd name="connsiteY8" fmla="*/ 2583027 h 5671675"/>
              <a:gd name="connsiteX9" fmla="*/ 1676057 w 11618687"/>
              <a:gd name="connsiteY9" fmla="*/ 1920908 h 5671675"/>
              <a:gd name="connsiteX10" fmla="*/ 1676057 w 11618687"/>
              <a:gd name="connsiteY10" fmla="*/ 1785622 h 5671675"/>
              <a:gd name="connsiteX11" fmla="*/ 1015111 w 11618687"/>
              <a:gd name="connsiteY11" fmla="*/ 1123503 h 5671675"/>
              <a:gd name="connsiteX0" fmla="*/ 1015111 w 11607187"/>
              <a:gd name="connsiteY0" fmla="*/ 1123503 h 5662611"/>
              <a:gd name="connsiteX1" fmla="*/ 11012 w 11607187"/>
              <a:gd name="connsiteY1" fmla="*/ 1114878 h 5662611"/>
              <a:gd name="connsiteX2" fmla="*/ 0 w 11607187"/>
              <a:gd name="connsiteY2" fmla="*/ 0 h 5662611"/>
              <a:gd name="connsiteX3" fmla="*/ 11607187 w 11607187"/>
              <a:gd name="connsiteY3" fmla="*/ 1065 h 5662611"/>
              <a:gd name="connsiteX4" fmla="*/ 11519094 w 11607187"/>
              <a:gd name="connsiteY4" fmla="*/ 5236601 h 5662611"/>
              <a:gd name="connsiteX5" fmla="*/ 5792370 w 11607187"/>
              <a:gd name="connsiteY5" fmla="*/ 5662611 h 5662611"/>
              <a:gd name="connsiteX6" fmla="*/ 5792370 w 11607187"/>
              <a:gd name="connsiteY6" fmla="*/ 3245147 h 5662611"/>
              <a:gd name="connsiteX7" fmla="*/ 5131422 w 11607187"/>
              <a:gd name="connsiteY7" fmla="*/ 2583027 h 5662611"/>
              <a:gd name="connsiteX8" fmla="*/ 2337004 w 11607187"/>
              <a:gd name="connsiteY8" fmla="*/ 2583027 h 5662611"/>
              <a:gd name="connsiteX9" fmla="*/ 1676057 w 11607187"/>
              <a:gd name="connsiteY9" fmla="*/ 1920908 h 5662611"/>
              <a:gd name="connsiteX10" fmla="*/ 1676057 w 11607187"/>
              <a:gd name="connsiteY10" fmla="*/ 1785622 h 5662611"/>
              <a:gd name="connsiteX11" fmla="*/ 1015111 w 11607187"/>
              <a:gd name="connsiteY11" fmla="*/ 1123503 h 5662611"/>
              <a:gd name="connsiteX0" fmla="*/ 1015111 w 11608246"/>
              <a:gd name="connsiteY0" fmla="*/ 1123503 h 5662611"/>
              <a:gd name="connsiteX1" fmla="*/ 11012 w 11608246"/>
              <a:gd name="connsiteY1" fmla="*/ 1114878 h 5662611"/>
              <a:gd name="connsiteX2" fmla="*/ 0 w 11608246"/>
              <a:gd name="connsiteY2" fmla="*/ 0 h 5662611"/>
              <a:gd name="connsiteX3" fmla="*/ 11607187 w 11608246"/>
              <a:gd name="connsiteY3" fmla="*/ 1065 h 5662611"/>
              <a:gd name="connsiteX4" fmla="*/ 11607187 w 11608246"/>
              <a:gd name="connsiteY4" fmla="*/ 5372562 h 5662611"/>
              <a:gd name="connsiteX5" fmla="*/ 5792370 w 11608246"/>
              <a:gd name="connsiteY5" fmla="*/ 5662611 h 5662611"/>
              <a:gd name="connsiteX6" fmla="*/ 5792370 w 11608246"/>
              <a:gd name="connsiteY6" fmla="*/ 3245147 h 5662611"/>
              <a:gd name="connsiteX7" fmla="*/ 5131422 w 11608246"/>
              <a:gd name="connsiteY7" fmla="*/ 2583027 h 5662611"/>
              <a:gd name="connsiteX8" fmla="*/ 2337004 w 11608246"/>
              <a:gd name="connsiteY8" fmla="*/ 2583027 h 5662611"/>
              <a:gd name="connsiteX9" fmla="*/ 1676057 w 11608246"/>
              <a:gd name="connsiteY9" fmla="*/ 1920908 h 5662611"/>
              <a:gd name="connsiteX10" fmla="*/ 1676057 w 11608246"/>
              <a:gd name="connsiteY10" fmla="*/ 1785622 h 5662611"/>
              <a:gd name="connsiteX11" fmla="*/ 1015111 w 11608246"/>
              <a:gd name="connsiteY11" fmla="*/ 1123503 h 5662611"/>
              <a:gd name="connsiteX0" fmla="*/ 1015111 w 11608246"/>
              <a:gd name="connsiteY0" fmla="*/ 1123503 h 5372562"/>
              <a:gd name="connsiteX1" fmla="*/ 11012 w 11608246"/>
              <a:gd name="connsiteY1" fmla="*/ 1114878 h 5372562"/>
              <a:gd name="connsiteX2" fmla="*/ 0 w 11608246"/>
              <a:gd name="connsiteY2" fmla="*/ 0 h 5372562"/>
              <a:gd name="connsiteX3" fmla="*/ 11607187 w 11608246"/>
              <a:gd name="connsiteY3" fmla="*/ 1065 h 5372562"/>
              <a:gd name="connsiteX4" fmla="*/ 11607187 w 11608246"/>
              <a:gd name="connsiteY4" fmla="*/ 5372562 h 5372562"/>
              <a:gd name="connsiteX5" fmla="*/ 5781358 w 11608246"/>
              <a:gd name="connsiteY5" fmla="*/ 5372562 h 5372562"/>
              <a:gd name="connsiteX6" fmla="*/ 5792370 w 11608246"/>
              <a:gd name="connsiteY6" fmla="*/ 3245147 h 5372562"/>
              <a:gd name="connsiteX7" fmla="*/ 5131422 w 11608246"/>
              <a:gd name="connsiteY7" fmla="*/ 2583027 h 5372562"/>
              <a:gd name="connsiteX8" fmla="*/ 2337004 w 11608246"/>
              <a:gd name="connsiteY8" fmla="*/ 2583027 h 5372562"/>
              <a:gd name="connsiteX9" fmla="*/ 1676057 w 11608246"/>
              <a:gd name="connsiteY9" fmla="*/ 1920908 h 5372562"/>
              <a:gd name="connsiteX10" fmla="*/ 1676057 w 11608246"/>
              <a:gd name="connsiteY10" fmla="*/ 1785622 h 5372562"/>
              <a:gd name="connsiteX11" fmla="*/ 1015111 w 11608246"/>
              <a:gd name="connsiteY11" fmla="*/ 1123503 h 5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08246" h="5372562">
                <a:moveTo>
                  <a:pt x="1015111" y="1123503"/>
                </a:moveTo>
                <a:lnTo>
                  <a:pt x="11012" y="1114878"/>
                </a:lnTo>
                <a:lnTo>
                  <a:pt x="0" y="0"/>
                </a:lnTo>
                <a:lnTo>
                  <a:pt x="11607187" y="1065"/>
                </a:lnTo>
                <a:cubicBezTo>
                  <a:pt x="11603517" y="1791564"/>
                  <a:pt x="11610857" y="3582063"/>
                  <a:pt x="11607187" y="5372562"/>
                </a:cubicBezTo>
                <a:lnTo>
                  <a:pt x="5781358" y="5372562"/>
                </a:lnTo>
                <a:cubicBezTo>
                  <a:pt x="5785029" y="4663424"/>
                  <a:pt x="5788699" y="3954285"/>
                  <a:pt x="5792370" y="3245147"/>
                </a:cubicBezTo>
                <a:cubicBezTo>
                  <a:pt x="5792370" y="2879615"/>
                  <a:pt x="5496306" y="2583027"/>
                  <a:pt x="5131422" y="2583027"/>
                </a:cubicBezTo>
                <a:lnTo>
                  <a:pt x="2337004" y="2583027"/>
                </a:lnTo>
                <a:cubicBezTo>
                  <a:pt x="1972121" y="2583027"/>
                  <a:pt x="1676057" y="2286439"/>
                  <a:pt x="1676057" y="1920908"/>
                </a:cubicBezTo>
                <a:lnTo>
                  <a:pt x="1676057" y="1785622"/>
                </a:lnTo>
                <a:cubicBezTo>
                  <a:pt x="1676057" y="1420091"/>
                  <a:pt x="1379995" y="1123503"/>
                  <a:pt x="1015111" y="112350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Add picture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7AF3A90-DE3D-794F-AD50-1CE50D79F5F7}"/>
              </a:ext>
            </a:extLst>
          </p:cNvPr>
          <p:cNvSpPr/>
          <p:nvPr userDrawn="1"/>
        </p:nvSpPr>
        <p:spPr>
          <a:xfrm>
            <a:off x="552000" y="5739211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4839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i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Autor i data</a:t>
            </a:r>
          </a:p>
        </p:txBody>
      </p:sp>
      <p:sp>
        <p:nvSpPr>
          <p:cNvPr id="1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Tytuł prezentacji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45498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_i_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400" y="333375"/>
            <a:ext cx="113284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MASTERFORMAT kliknij aby, edytować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448" y="1773238"/>
            <a:ext cx="11328400" cy="42830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072034" y="6431564"/>
            <a:ext cx="2400300" cy="138499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09951" y="6431564"/>
            <a:ext cx="5469467" cy="138499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Materiał wewnętrzny T-Mobile Polska SA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387668" y="6431564"/>
            <a:ext cx="385233" cy="138499"/>
          </a:xfrm>
        </p:spPr>
        <p:txBody>
          <a:bodyPr/>
          <a:lstStyle>
            <a:lvl1pPr>
              <a:defRPr/>
            </a:lvl1pPr>
          </a:lstStyle>
          <a:p>
            <a:fld id="{71B5F043-C5C9-4543-B156-099DED57FF0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1015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D0926A59-3663-4198-92E6-B934EF6580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628750 w 12192000"/>
              <a:gd name="connsiteY11" fmla="*/ 2147119 h 6858000"/>
              <a:gd name="connsiteX12" fmla="*/ 628750 w 12192000"/>
              <a:gd name="connsiteY12" fmla="*/ 5399178 h 6858000"/>
              <a:gd name="connsiteX13" fmla="*/ 100965 w 12192000"/>
              <a:gd name="connsiteY13" fmla="*/ 6047839 h 6858000"/>
              <a:gd name="connsiteX14" fmla="*/ 0 w 12192000"/>
              <a:gd name="connsiteY14" fmla="*/ 6058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434300" y="6858000"/>
                </a:lnTo>
                <a:lnTo>
                  <a:pt x="7434300" y="3606644"/>
                </a:lnTo>
                <a:cubicBezTo>
                  <a:pt x="7434300" y="3241112"/>
                  <a:pt x="7138236" y="2944524"/>
                  <a:pt x="6773352" y="2944524"/>
                </a:cubicBezTo>
                <a:lnTo>
                  <a:pt x="3978934" y="2944524"/>
                </a:lnTo>
                <a:cubicBezTo>
                  <a:pt x="3614051" y="2944524"/>
                  <a:pt x="3317987" y="2647936"/>
                  <a:pt x="3317987" y="2282405"/>
                </a:cubicBezTo>
                <a:lnTo>
                  <a:pt x="3317987" y="2147119"/>
                </a:lnTo>
                <a:cubicBezTo>
                  <a:pt x="3317987" y="1781588"/>
                  <a:pt x="3021925" y="1485000"/>
                  <a:pt x="2657041" y="1485000"/>
                </a:cubicBezTo>
                <a:lnTo>
                  <a:pt x="1289697" y="1485000"/>
                </a:lnTo>
                <a:cubicBezTo>
                  <a:pt x="924814" y="1485000"/>
                  <a:pt x="628750" y="1781588"/>
                  <a:pt x="628750" y="2147119"/>
                </a:cubicBezTo>
                <a:lnTo>
                  <a:pt x="628750" y="5399178"/>
                </a:lnTo>
                <a:cubicBezTo>
                  <a:pt x="628750" y="5719018"/>
                  <a:pt x="402077" y="5986073"/>
                  <a:pt x="100965" y="6047839"/>
                </a:cubicBezTo>
                <a:lnTo>
                  <a:pt x="0" y="605804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1198800" y="3481950"/>
            <a:ext cx="5544000" cy="122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1198800" y="4869000"/>
            <a:ext cx="554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6DCC160-E6B4-3743-A9DD-9D8C4142567E}"/>
              </a:ext>
            </a:extLst>
          </p:cNvPr>
          <p:cNvSpPr/>
          <p:nvPr userDrawn="1"/>
        </p:nvSpPr>
        <p:spPr>
          <a:xfrm>
            <a:off x="1198800" y="5724068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5984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52000" y="4005200"/>
            <a:ext cx="4895928" cy="122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DBC3F617-76BE-E14F-9057-C01A027541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-11574" y="-11014"/>
            <a:ext cx="12201790" cy="686070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628750 w 12192000"/>
              <a:gd name="connsiteY11" fmla="*/ 2147119 h 6858000"/>
              <a:gd name="connsiteX12" fmla="*/ 628750 w 12192000"/>
              <a:gd name="connsiteY12" fmla="*/ 5399178 h 6858000"/>
              <a:gd name="connsiteX13" fmla="*/ 100965 w 12192000"/>
              <a:gd name="connsiteY13" fmla="*/ 6047839 h 6858000"/>
              <a:gd name="connsiteX14" fmla="*/ 0 w 12192000"/>
              <a:gd name="connsiteY14" fmla="*/ 605804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628750 w 12192000"/>
              <a:gd name="connsiteY11" fmla="*/ 5399178 h 6858000"/>
              <a:gd name="connsiteX12" fmla="*/ 100965 w 12192000"/>
              <a:gd name="connsiteY12" fmla="*/ 6047839 h 6858000"/>
              <a:gd name="connsiteX13" fmla="*/ 0 w 12192000"/>
              <a:gd name="connsiteY13" fmla="*/ 6058043 h 6858000"/>
              <a:gd name="connsiteX14" fmla="*/ 0 w 12192000"/>
              <a:gd name="connsiteY1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100965 w 12192000"/>
              <a:gd name="connsiteY11" fmla="*/ 6047839 h 6858000"/>
              <a:gd name="connsiteX12" fmla="*/ 0 w 12192000"/>
              <a:gd name="connsiteY12" fmla="*/ 6058043 h 6858000"/>
              <a:gd name="connsiteX13" fmla="*/ 0 w 12192000"/>
              <a:gd name="connsiteY13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0 w 12192000"/>
              <a:gd name="connsiteY11" fmla="*/ 6058043 h 6858000"/>
              <a:gd name="connsiteX12" fmla="*/ 0 w 12192000"/>
              <a:gd name="connsiteY12" fmla="*/ 0 h 6858000"/>
              <a:gd name="connsiteX0" fmla="*/ 627332 w 12819332"/>
              <a:gd name="connsiteY0" fmla="*/ 0 h 6858000"/>
              <a:gd name="connsiteX1" fmla="*/ 12819332 w 12819332"/>
              <a:gd name="connsiteY1" fmla="*/ 0 h 6858000"/>
              <a:gd name="connsiteX2" fmla="*/ 12819332 w 12819332"/>
              <a:gd name="connsiteY2" fmla="*/ 6858000 h 6858000"/>
              <a:gd name="connsiteX3" fmla="*/ 8061632 w 12819332"/>
              <a:gd name="connsiteY3" fmla="*/ 6858000 h 6858000"/>
              <a:gd name="connsiteX4" fmla="*/ 8061632 w 12819332"/>
              <a:gd name="connsiteY4" fmla="*/ 3606644 h 6858000"/>
              <a:gd name="connsiteX5" fmla="*/ 7400684 w 12819332"/>
              <a:gd name="connsiteY5" fmla="*/ 2944524 h 6858000"/>
              <a:gd name="connsiteX6" fmla="*/ 4606266 w 12819332"/>
              <a:gd name="connsiteY6" fmla="*/ 2944524 h 6858000"/>
              <a:gd name="connsiteX7" fmla="*/ 3945319 w 12819332"/>
              <a:gd name="connsiteY7" fmla="*/ 2282405 h 6858000"/>
              <a:gd name="connsiteX8" fmla="*/ 3945319 w 12819332"/>
              <a:gd name="connsiteY8" fmla="*/ 2147119 h 6858000"/>
              <a:gd name="connsiteX9" fmla="*/ 3284373 w 12819332"/>
              <a:gd name="connsiteY9" fmla="*/ 1485000 h 6858000"/>
              <a:gd name="connsiteX10" fmla="*/ 1917029 w 12819332"/>
              <a:gd name="connsiteY10" fmla="*/ 1485000 h 6858000"/>
              <a:gd name="connsiteX11" fmla="*/ 627332 w 12819332"/>
              <a:gd name="connsiteY11" fmla="*/ 0 h 6858000"/>
              <a:gd name="connsiteX0" fmla="*/ 705961 w 12897961"/>
              <a:gd name="connsiteY0" fmla="*/ 0 h 6858000"/>
              <a:gd name="connsiteX1" fmla="*/ 12897961 w 12897961"/>
              <a:gd name="connsiteY1" fmla="*/ 0 h 6858000"/>
              <a:gd name="connsiteX2" fmla="*/ 12897961 w 12897961"/>
              <a:gd name="connsiteY2" fmla="*/ 6858000 h 6858000"/>
              <a:gd name="connsiteX3" fmla="*/ 8140261 w 12897961"/>
              <a:gd name="connsiteY3" fmla="*/ 6858000 h 6858000"/>
              <a:gd name="connsiteX4" fmla="*/ 8140261 w 12897961"/>
              <a:gd name="connsiteY4" fmla="*/ 3606644 h 6858000"/>
              <a:gd name="connsiteX5" fmla="*/ 7479313 w 12897961"/>
              <a:gd name="connsiteY5" fmla="*/ 2944524 h 6858000"/>
              <a:gd name="connsiteX6" fmla="*/ 4684895 w 12897961"/>
              <a:gd name="connsiteY6" fmla="*/ 2944524 h 6858000"/>
              <a:gd name="connsiteX7" fmla="*/ 4023948 w 12897961"/>
              <a:gd name="connsiteY7" fmla="*/ 2282405 h 6858000"/>
              <a:gd name="connsiteX8" fmla="*/ 4023948 w 12897961"/>
              <a:gd name="connsiteY8" fmla="*/ 2147119 h 6858000"/>
              <a:gd name="connsiteX9" fmla="*/ 3363002 w 12897961"/>
              <a:gd name="connsiteY9" fmla="*/ 1485000 h 6858000"/>
              <a:gd name="connsiteX10" fmla="*/ 1544181 w 12897961"/>
              <a:gd name="connsiteY10" fmla="*/ 1330912 h 6858000"/>
              <a:gd name="connsiteX11" fmla="*/ 705961 w 12897961"/>
              <a:gd name="connsiteY11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0 w 12192000"/>
              <a:gd name="connsiteY10" fmla="*/ 0 h 6858000"/>
              <a:gd name="connsiteX0" fmla="*/ 0 w 9534959"/>
              <a:gd name="connsiteY0" fmla="*/ 1485000 h 6858000"/>
              <a:gd name="connsiteX1" fmla="*/ 9534959 w 9534959"/>
              <a:gd name="connsiteY1" fmla="*/ 0 h 6858000"/>
              <a:gd name="connsiteX2" fmla="*/ 9534959 w 9534959"/>
              <a:gd name="connsiteY2" fmla="*/ 6858000 h 6858000"/>
              <a:gd name="connsiteX3" fmla="*/ 4777259 w 9534959"/>
              <a:gd name="connsiteY3" fmla="*/ 6858000 h 6858000"/>
              <a:gd name="connsiteX4" fmla="*/ 4777259 w 9534959"/>
              <a:gd name="connsiteY4" fmla="*/ 3606644 h 6858000"/>
              <a:gd name="connsiteX5" fmla="*/ 4116311 w 9534959"/>
              <a:gd name="connsiteY5" fmla="*/ 2944524 h 6858000"/>
              <a:gd name="connsiteX6" fmla="*/ 1321893 w 9534959"/>
              <a:gd name="connsiteY6" fmla="*/ 2944524 h 6858000"/>
              <a:gd name="connsiteX7" fmla="*/ 660946 w 9534959"/>
              <a:gd name="connsiteY7" fmla="*/ 2282405 h 6858000"/>
              <a:gd name="connsiteX8" fmla="*/ 660946 w 9534959"/>
              <a:gd name="connsiteY8" fmla="*/ 2147119 h 6858000"/>
              <a:gd name="connsiteX9" fmla="*/ 0 w 9534959"/>
              <a:gd name="connsiteY9" fmla="*/ 1485000 h 6858000"/>
              <a:gd name="connsiteX0" fmla="*/ 0 w 9534959"/>
              <a:gd name="connsiteY0" fmla="*/ 0 h 5373000"/>
              <a:gd name="connsiteX1" fmla="*/ 9182586 w 9534959"/>
              <a:gd name="connsiteY1" fmla="*/ 953227 h 5373000"/>
              <a:gd name="connsiteX2" fmla="*/ 9534959 w 9534959"/>
              <a:gd name="connsiteY2" fmla="*/ 5373000 h 5373000"/>
              <a:gd name="connsiteX3" fmla="*/ 4777259 w 9534959"/>
              <a:gd name="connsiteY3" fmla="*/ 5373000 h 5373000"/>
              <a:gd name="connsiteX4" fmla="*/ 4777259 w 9534959"/>
              <a:gd name="connsiteY4" fmla="*/ 2121644 h 5373000"/>
              <a:gd name="connsiteX5" fmla="*/ 4116311 w 9534959"/>
              <a:gd name="connsiteY5" fmla="*/ 1459524 h 5373000"/>
              <a:gd name="connsiteX6" fmla="*/ 1321893 w 9534959"/>
              <a:gd name="connsiteY6" fmla="*/ 1459524 h 5373000"/>
              <a:gd name="connsiteX7" fmla="*/ 660946 w 9534959"/>
              <a:gd name="connsiteY7" fmla="*/ 797405 h 5373000"/>
              <a:gd name="connsiteX8" fmla="*/ 660946 w 9534959"/>
              <a:gd name="connsiteY8" fmla="*/ 662119 h 5373000"/>
              <a:gd name="connsiteX9" fmla="*/ 0 w 9534959"/>
              <a:gd name="connsiteY9" fmla="*/ 0 h 5373000"/>
              <a:gd name="connsiteX0" fmla="*/ 0 w 9545970"/>
              <a:gd name="connsiteY0" fmla="*/ 0 h 5373000"/>
              <a:gd name="connsiteX1" fmla="*/ 9545970 w 9545970"/>
              <a:gd name="connsiteY1" fmla="*/ 1503 h 5373000"/>
              <a:gd name="connsiteX2" fmla="*/ 9534959 w 9545970"/>
              <a:gd name="connsiteY2" fmla="*/ 5373000 h 5373000"/>
              <a:gd name="connsiteX3" fmla="*/ 4777259 w 9545970"/>
              <a:gd name="connsiteY3" fmla="*/ 5373000 h 5373000"/>
              <a:gd name="connsiteX4" fmla="*/ 4777259 w 9545970"/>
              <a:gd name="connsiteY4" fmla="*/ 2121644 h 5373000"/>
              <a:gd name="connsiteX5" fmla="*/ 4116311 w 9545970"/>
              <a:gd name="connsiteY5" fmla="*/ 1459524 h 5373000"/>
              <a:gd name="connsiteX6" fmla="*/ 1321893 w 9545970"/>
              <a:gd name="connsiteY6" fmla="*/ 1459524 h 5373000"/>
              <a:gd name="connsiteX7" fmla="*/ 660946 w 9545970"/>
              <a:gd name="connsiteY7" fmla="*/ 797405 h 5373000"/>
              <a:gd name="connsiteX8" fmla="*/ 660946 w 9545970"/>
              <a:gd name="connsiteY8" fmla="*/ 662119 h 5373000"/>
              <a:gd name="connsiteX9" fmla="*/ 0 w 9545970"/>
              <a:gd name="connsiteY9" fmla="*/ 0 h 5373000"/>
              <a:gd name="connsiteX0" fmla="*/ 0 w 10592076"/>
              <a:gd name="connsiteY0" fmla="*/ 0 h 5373000"/>
              <a:gd name="connsiteX1" fmla="*/ 10592076 w 10592076"/>
              <a:gd name="connsiteY1" fmla="*/ 10567 h 5373000"/>
              <a:gd name="connsiteX2" fmla="*/ 9534959 w 10592076"/>
              <a:gd name="connsiteY2" fmla="*/ 5373000 h 5373000"/>
              <a:gd name="connsiteX3" fmla="*/ 4777259 w 10592076"/>
              <a:gd name="connsiteY3" fmla="*/ 5373000 h 5373000"/>
              <a:gd name="connsiteX4" fmla="*/ 4777259 w 10592076"/>
              <a:gd name="connsiteY4" fmla="*/ 2121644 h 5373000"/>
              <a:gd name="connsiteX5" fmla="*/ 4116311 w 10592076"/>
              <a:gd name="connsiteY5" fmla="*/ 1459524 h 5373000"/>
              <a:gd name="connsiteX6" fmla="*/ 1321893 w 10592076"/>
              <a:gd name="connsiteY6" fmla="*/ 1459524 h 5373000"/>
              <a:gd name="connsiteX7" fmla="*/ 660946 w 10592076"/>
              <a:gd name="connsiteY7" fmla="*/ 797405 h 5373000"/>
              <a:gd name="connsiteX8" fmla="*/ 660946 w 10592076"/>
              <a:gd name="connsiteY8" fmla="*/ 662119 h 5373000"/>
              <a:gd name="connsiteX9" fmla="*/ 0 w 10592076"/>
              <a:gd name="connsiteY9" fmla="*/ 0 h 5373000"/>
              <a:gd name="connsiteX0" fmla="*/ 0 w 10603576"/>
              <a:gd name="connsiteY0" fmla="*/ 0 h 5373000"/>
              <a:gd name="connsiteX1" fmla="*/ 10592076 w 10603576"/>
              <a:gd name="connsiteY1" fmla="*/ 10567 h 5373000"/>
              <a:gd name="connsiteX2" fmla="*/ 10603088 w 10603576"/>
              <a:gd name="connsiteY2" fmla="*/ 5373000 h 5373000"/>
              <a:gd name="connsiteX3" fmla="*/ 4777259 w 10603576"/>
              <a:gd name="connsiteY3" fmla="*/ 5373000 h 5373000"/>
              <a:gd name="connsiteX4" fmla="*/ 4777259 w 10603576"/>
              <a:gd name="connsiteY4" fmla="*/ 2121644 h 5373000"/>
              <a:gd name="connsiteX5" fmla="*/ 4116311 w 10603576"/>
              <a:gd name="connsiteY5" fmla="*/ 1459524 h 5373000"/>
              <a:gd name="connsiteX6" fmla="*/ 1321893 w 10603576"/>
              <a:gd name="connsiteY6" fmla="*/ 1459524 h 5373000"/>
              <a:gd name="connsiteX7" fmla="*/ 660946 w 10603576"/>
              <a:gd name="connsiteY7" fmla="*/ 797405 h 5373000"/>
              <a:gd name="connsiteX8" fmla="*/ 660946 w 10603576"/>
              <a:gd name="connsiteY8" fmla="*/ 662119 h 5373000"/>
              <a:gd name="connsiteX9" fmla="*/ 0 w 10603576"/>
              <a:gd name="connsiteY9" fmla="*/ 0 h 5373000"/>
              <a:gd name="connsiteX0" fmla="*/ 0 w 10603576"/>
              <a:gd name="connsiteY0" fmla="*/ 0 h 5373000"/>
              <a:gd name="connsiteX1" fmla="*/ 10592076 w 10603576"/>
              <a:gd name="connsiteY1" fmla="*/ 10567 h 5373000"/>
              <a:gd name="connsiteX2" fmla="*/ 10603088 w 10603576"/>
              <a:gd name="connsiteY2" fmla="*/ 5373000 h 5373000"/>
              <a:gd name="connsiteX3" fmla="*/ 4777259 w 10603576"/>
              <a:gd name="connsiteY3" fmla="*/ 5373000 h 5373000"/>
              <a:gd name="connsiteX4" fmla="*/ 4777259 w 10603576"/>
              <a:gd name="connsiteY4" fmla="*/ 2121644 h 5373000"/>
              <a:gd name="connsiteX5" fmla="*/ 4116311 w 10603576"/>
              <a:gd name="connsiteY5" fmla="*/ 1459524 h 5373000"/>
              <a:gd name="connsiteX6" fmla="*/ 1321893 w 10603576"/>
              <a:gd name="connsiteY6" fmla="*/ 1459524 h 5373000"/>
              <a:gd name="connsiteX7" fmla="*/ 660946 w 10603576"/>
              <a:gd name="connsiteY7" fmla="*/ 797405 h 5373000"/>
              <a:gd name="connsiteX8" fmla="*/ 660946 w 10603576"/>
              <a:gd name="connsiteY8" fmla="*/ 662119 h 5373000"/>
              <a:gd name="connsiteX9" fmla="*/ 0 w 10603576"/>
              <a:gd name="connsiteY9" fmla="*/ 0 h 5373000"/>
              <a:gd name="connsiteX0" fmla="*/ 0 w 10604147"/>
              <a:gd name="connsiteY0" fmla="*/ 0 h 5373000"/>
              <a:gd name="connsiteX1" fmla="*/ 10603088 w 10604147"/>
              <a:gd name="connsiteY1" fmla="*/ 1504 h 5373000"/>
              <a:gd name="connsiteX2" fmla="*/ 10603088 w 10604147"/>
              <a:gd name="connsiteY2" fmla="*/ 5373000 h 5373000"/>
              <a:gd name="connsiteX3" fmla="*/ 4777259 w 10604147"/>
              <a:gd name="connsiteY3" fmla="*/ 5373000 h 5373000"/>
              <a:gd name="connsiteX4" fmla="*/ 4777259 w 10604147"/>
              <a:gd name="connsiteY4" fmla="*/ 2121644 h 5373000"/>
              <a:gd name="connsiteX5" fmla="*/ 4116311 w 10604147"/>
              <a:gd name="connsiteY5" fmla="*/ 1459524 h 5373000"/>
              <a:gd name="connsiteX6" fmla="*/ 1321893 w 10604147"/>
              <a:gd name="connsiteY6" fmla="*/ 1459524 h 5373000"/>
              <a:gd name="connsiteX7" fmla="*/ 660946 w 10604147"/>
              <a:gd name="connsiteY7" fmla="*/ 797405 h 5373000"/>
              <a:gd name="connsiteX8" fmla="*/ 660946 w 10604147"/>
              <a:gd name="connsiteY8" fmla="*/ 662119 h 5373000"/>
              <a:gd name="connsiteX9" fmla="*/ 0 w 10604147"/>
              <a:gd name="connsiteY9" fmla="*/ 0 h 5373000"/>
              <a:gd name="connsiteX0" fmla="*/ 0 w 10604147"/>
              <a:gd name="connsiteY0" fmla="*/ 0 h 5373000"/>
              <a:gd name="connsiteX1" fmla="*/ 10603088 w 10604147"/>
              <a:gd name="connsiteY1" fmla="*/ 1504 h 5373000"/>
              <a:gd name="connsiteX2" fmla="*/ 10603088 w 10604147"/>
              <a:gd name="connsiteY2" fmla="*/ 5373000 h 5373000"/>
              <a:gd name="connsiteX3" fmla="*/ 4777259 w 10604147"/>
              <a:gd name="connsiteY3" fmla="*/ 4539108 h 5373000"/>
              <a:gd name="connsiteX4" fmla="*/ 4777259 w 10604147"/>
              <a:gd name="connsiteY4" fmla="*/ 2121644 h 5373000"/>
              <a:gd name="connsiteX5" fmla="*/ 4116311 w 10604147"/>
              <a:gd name="connsiteY5" fmla="*/ 1459524 h 5373000"/>
              <a:gd name="connsiteX6" fmla="*/ 1321893 w 10604147"/>
              <a:gd name="connsiteY6" fmla="*/ 1459524 h 5373000"/>
              <a:gd name="connsiteX7" fmla="*/ 660946 w 10604147"/>
              <a:gd name="connsiteY7" fmla="*/ 797405 h 5373000"/>
              <a:gd name="connsiteX8" fmla="*/ 660946 w 10604147"/>
              <a:gd name="connsiteY8" fmla="*/ 662119 h 5373000"/>
              <a:gd name="connsiteX9" fmla="*/ 0 w 10604147"/>
              <a:gd name="connsiteY9" fmla="*/ 0 h 5373000"/>
              <a:gd name="connsiteX0" fmla="*/ 0 w 10603088"/>
              <a:gd name="connsiteY0" fmla="*/ 0 h 4539108"/>
              <a:gd name="connsiteX1" fmla="*/ 10603088 w 10603088"/>
              <a:gd name="connsiteY1" fmla="*/ 1504 h 4539108"/>
              <a:gd name="connsiteX2" fmla="*/ 10074529 w 10603088"/>
              <a:gd name="connsiteY2" fmla="*/ 3877433 h 4539108"/>
              <a:gd name="connsiteX3" fmla="*/ 4777259 w 10603088"/>
              <a:gd name="connsiteY3" fmla="*/ 4539108 h 4539108"/>
              <a:gd name="connsiteX4" fmla="*/ 4777259 w 10603088"/>
              <a:gd name="connsiteY4" fmla="*/ 2121644 h 4539108"/>
              <a:gd name="connsiteX5" fmla="*/ 4116311 w 10603088"/>
              <a:gd name="connsiteY5" fmla="*/ 1459524 h 4539108"/>
              <a:gd name="connsiteX6" fmla="*/ 1321893 w 10603088"/>
              <a:gd name="connsiteY6" fmla="*/ 1459524 h 4539108"/>
              <a:gd name="connsiteX7" fmla="*/ 660946 w 10603088"/>
              <a:gd name="connsiteY7" fmla="*/ 797405 h 4539108"/>
              <a:gd name="connsiteX8" fmla="*/ 660946 w 10603088"/>
              <a:gd name="connsiteY8" fmla="*/ 662119 h 4539108"/>
              <a:gd name="connsiteX9" fmla="*/ 0 w 10603088"/>
              <a:gd name="connsiteY9" fmla="*/ 0 h 4539108"/>
              <a:gd name="connsiteX0" fmla="*/ 0 w 10604147"/>
              <a:gd name="connsiteY0" fmla="*/ 0 h 4548172"/>
              <a:gd name="connsiteX1" fmla="*/ 10603088 w 10604147"/>
              <a:gd name="connsiteY1" fmla="*/ 1504 h 4548172"/>
              <a:gd name="connsiteX2" fmla="*/ 10603088 w 10604147"/>
              <a:gd name="connsiteY2" fmla="*/ 4548172 h 4548172"/>
              <a:gd name="connsiteX3" fmla="*/ 4777259 w 10604147"/>
              <a:gd name="connsiteY3" fmla="*/ 4539108 h 4548172"/>
              <a:gd name="connsiteX4" fmla="*/ 4777259 w 10604147"/>
              <a:gd name="connsiteY4" fmla="*/ 2121644 h 4548172"/>
              <a:gd name="connsiteX5" fmla="*/ 4116311 w 10604147"/>
              <a:gd name="connsiteY5" fmla="*/ 1459524 h 4548172"/>
              <a:gd name="connsiteX6" fmla="*/ 1321893 w 10604147"/>
              <a:gd name="connsiteY6" fmla="*/ 1459524 h 4548172"/>
              <a:gd name="connsiteX7" fmla="*/ 660946 w 10604147"/>
              <a:gd name="connsiteY7" fmla="*/ 797405 h 4548172"/>
              <a:gd name="connsiteX8" fmla="*/ 660946 w 10604147"/>
              <a:gd name="connsiteY8" fmla="*/ 662119 h 4548172"/>
              <a:gd name="connsiteX9" fmla="*/ 0 w 10604147"/>
              <a:gd name="connsiteY9" fmla="*/ 0 h 4548172"/>
              <a:gd name="connsiteX0" fmla="*/ 0 w 10604147"/>
              <a:gd name="connsiteY0" fmla="*/ 0 h 4548172"/>
              <a:gd name="connsiteX1" fmla="*/ 10603088 w 10604147"/>
              <a:gd name="connsiteY1" fmla="*/ 1504 h 4548172"/>
              <a:gd name="connsiteX2" fmla="*/ 10603088 w 10604147"/>
              <a:gd name="connsiteY2" fmla="*/ 4548172 h 4548172"/>
              <a:gd name="connsiteX3" fmla="*/ 4777259 w 10604147"/>
              <a:gd name="connsiteY3" fmla="*/ 4539108 h 4548172"/>
              <a:gd name="connsiteX4" fmla="*/ 4777259 w 10604147"/>
              <a:gd name="connsiteY4" fmla="*/ 2121644 h 4548172"/>
              <a:gd name="connsiteX5" fmla="*/ 4116311 w 10604147"/>
              <a:gd name="connsiteY5" fmla="*/ 1459524 h 4548172"/>
              <a:gd name="connsiteX6" fmla="*/ 1321893 w 10604147"/>
              <a:gd name="connsiteY6" fmla="*/ 1459524 h 4548172"/>
              <a:gd name="connsiteX7" fmla="*/ 660946 w 10604147"/>
              <a:gd name="connsiteY7" fmla="*/ 797405 h 4548172"/>
              <a:gd name="connsiteX8" fmla="*/ 660946 w 10604147"/>
              <a:gd name="connsiteY8" fmla="*/ 662119 h 4548172"/>
              <a:gd name="connsiteX9" fmla="*/ 0 w 10604147"/>
              <a:gd name="connsiteY9" fmla="*/ 0 h 4548172"/>
              <a:gd name="connsiteX0" fmla="*/ 0 w 10603576"/>
              <a:gd name="connsiteY0" fmla="*/ 823324 h 5371496"/>
              <a:gd name="connsiteX1" fmla="*/ 10592077 w 10603576"/>
              <a:gd name="connsiteY1" fmla="*/ 0 h 5371496"/>
              <a:gd name="connsiteX2" fmla="*/ 10603088 w 10603576"/>
              <a:gd name="connsiteY2" fmla="*/ 5371496 h 5371496"/>
              <a:gd name="connsiteX3" fmla="*/ 4777259 w 10603576"/>
              <a:gd name="connsiteY3" fmla="*/ 5362432 h 5371496"/>
              <a:gd name="connsiteX4" fmla="*/ 4777259 w 10603576"/>
              <a:gd name="connsiteY4" fmla="*/ 2944968 h 5371496"/>
              <a:gd name="connsiteX5" fmla="*/ 4116311 w 10603576"/>
              <a:gd name="connsiteY5" fmla="*/ 2282848 h 5371496"/>
              <a:gd name="connsiteX6" fmla="*/ 1321893 w 10603576"/>
              <a:gd name="connsiteY6" fmla="*/ 2282848 h 5371496"/>
              <a:gd name="connsiteX7" fmla="*/ 660946 w 10603576"/>
              <a:gd name="connsiteY7" fmla="*/ 1620729 h 5371496"/>
              <a:gd name="connsiteX8" fmla="*/ 660946 w 10603576"/>
              <a:gd name="connsiteY8" fmla="*/ 1485443 h 5371496"/>
              <a:gd name="connsiteX9" fmla="*/ 0 w 10603576"/>
              <a:gd name="connsiteY9" fmla="*/ 823324 h 5371496"/>
              <a:gd name="connsiteX0" fmla="*/ 0 w 10603576"/>
              <a:gd name="connsiteY0" fmla="*/ 823324 h 5371496"/>
              <a:gd name="connsiteX1" fmla="*/ 1869940 w 10603576"/>
              <a:gd name="connsiteY1" fmla="*/ 678738 h 5371496"/>
              <a:gd name="connsiteX2" fmla="*/ 10592077 w 10603576"/>
              <a:gd name="connsiteY2" fmla="*/ 0 h 5371496"/>
              <a:gd name="connsiteX3" fmla="*/ 10603088 w 10603576"/>
              <a:gd name="connsiteY3" fmla="*/ 5371496 h 5371496"/>
              <a:gd name="connsiteX4" fmla="*/ 4777259 w 10603576"/>
              <a:gd name="connsiteY4" fmla="*/ 5362432 h 5371496"/>
              <a:gd name="connsiteX5" fmla="*/ 4777259 w 10603576"/>
              <a:gd name="connsiteY5" fmla="*/ 2944968 h 5371496"/>
              <a:gd name="connsiteX6" fmla="*/ 4116311 w 10603576"/>
              <a:gd name="connsiteY6" fmla="*/ 2282848 h 5371496"/>
              <a:gd name="connsiteX7" fmla="*/ 1321893 w 10603576"/>
              <a:gd name="connsiteY7" fmla="*/ 2282848 h 5371496"/>
              <a:gd name="connsiteX8" fmla="*/ 660946 w 10603576"/>
              <a:gd name="connsiteY8" fmla="*/ 1620729 h 5371496"/>
              <a:gd name="connsiteX9" fmla="*/ 660946 w 10603576"/>
              <a:gd name="connsiteY9" fmla="*/ 1485443 h 5371496"/>
              <a:gd name="connsiteX10" fmla="*/ 0 w 10603576"/>
              <a:gd name="connsiteY10" fmla="*/ 823324 h 5371496"/>
              <a:gd name="connsiteX0" fmla="*/ 1004099 w 11607675"/>
              <a:gd name="connsiteY0" fmla="*/ 823324 h 5371496"/>
              <a:gd name="connsiteX1" fmla="*/ 0 w 11607675"/>
              <a:gd name="connsiteY1" fmla="*/ 7999 h 5371496"/>
              <a:gd name="connsiteX2" fmla="*/ 11596176 w 11607675"/>
              <a:gd name="connsiteY2" fmla="*/ 0 h 5371496"/>
              <a:gd name="connsiteX3" fmla="*/ 11607187 w 11607675"/>
              <a:gd name="connsiteY3" fmla="*/ 5371496 h 5371496"/>
              <a:gd name="connsiteX4" fmla="*/ 5781358 w 11607675"/>
              <a:gd name="connsiteY4" fmla="*/ 5362432 h 5371496"/>
              <a:gd name="connsiteX5" fmla="*/ 5781358 w 11607675"/>
              <a:gd name="connsiteY5" fmla="*/ 2944968 h 5371496"/>
              <a:gd name="connsiteX6" fmla="*/ 5120410 w 11607675"/>
              <a:gd name="connsiteY6" fmla="*/ 2282848 h 5371496"/>
              <a:gd name="connsiteX7" fmla="*/ 2325992 w 11607675"/>
              <a:gd name="connsiteY7" fmla="*/ 2282848 h 5371496"/>
              <a:gd name="connsiteX8" fmla="*/ 1665045 w 11607675"/>
              <a:gd name="connsiteY8" fmla="*/ 1620729 h 5371496"/>
              <a:gd name="connsiteX9" fmla="*/ 1665045 w 11607675"/>
              <a:gd name="connsiteY9" fmla="*/ 1485443 h 5371496"/>
              <a:gd name="connsiteX10" fmla="*/ 1004099 w 11607675"/>
              <a:gd name="connsiteY10" fmla="*/ 823324 h 5371496"/>
              <a:gd name="connsiteX0" fmla="*/ 1004099 w 11607675"/>
              <a:gd name="connsiteY0" fmla="*/ 823324 h 5371496"/>
              <a:gd name="connsiteX1" fmla="*/ 528559 w 11607675"/>
              <a:gd name="connsiteY1" fmla="*/ 443073 h 5371496"/>
              <a:gd name="connsiteX2" fmla="*/ 0 w 11607675"/>
              <a:gd name="connsiteY2" fmla="*/ 7999 h 5371496"/>
              <a:gd name="connsiteX3" fmla="*/ 11596176 w 11607675"/>
              <a:gd name="connsiteY3" fmla="*/ 0 h 5371496"/>
              <a:gd name="connsiteX4" fmla="*/ 11607187 w 11607675"/>
              <a:gd name="connsiteY4" fmla="*/ 5371496 h 5371496"/>
              <a:gd name="connsiteX5" fmla="*/ 5781358 w 11607675"/>
              <a:gd name="connsiteY5" fmla="*/ 5362432 h 5371496"/>
              <a:gd name="connsiteX6" fmla="*/ 5781358 w 11607675"/>
              <a:gd name="connsiteY6" fmla="*/ 2944968 h 5371496"/>
              <a:gd name="connsiteX7" fmla="*/ 5120410 w 11607675"/>
              <a:gd name="connsiteY7" fmla="*/ 2282848 h 5371496"/>
              <a:gd name="connsiteX8" fmla="*/ 2325992 w 11607675"/>
              <a:gd name="connsiteY8" fmla="*/ 2282848 h 5371496"/>
              <a:gd name="connsiteX9" fmla="*/ 1665045 w 11607675"/>
              <a:gd name="connsiteY9" fmla="*/ 1620729 h 5371496"/>
              <a:gd name="connsiteX10" fmla="*/ 1665045 w 11607675"/>
              <a:gd name="connsiteY10" fmla="*/ 1485443 h 5371496"/>
              <a:gd name="connsiteX11" fmla="*/ 1004099 w 11607675"/>
              <a:gd name="connsiteY11" fmla="*/ 823324 h 5371496"/>
              <a:gd name="connsiteX0" fmla="*/ 1004099 w 11607675"/>
              <a:gd name="connsiteY0" fmla="*/ 823324 h 5371496"/>
              <a:gd name="connsiteX1" fmla="*/ 11012 w 11607675"/>
              <a:gd name="connsiteY1" fmla="*/ 814699 h 5371496"/>
              <a:gd name="connsiteX2" fmla="*/ 0 w 11607675"/>
              <a:gd name="connsiteY2" fmla="*/ 7999 h 5371496"/>
              <a:gd name="connsiteX3" fmla="*/ 11596176 w 11607675"/>
              <a:gd name="connsiteY3" fmla="*/ 0 h 5371496"/>
              <a:gd name="connsiteX4" fmla="*/ 11607187 w 11607675"/>
              <a:gd name="connsiteY4" fmla="*/ 5371496 h 5371496"/>
              <a:gd name="connsiteX5" fmla="*/ 5781358 w 11607675"/>
              <a:gd name="connsiteY5" fmla="*/ 5362432 h 5371496"/>
              <a:gd name="connsiteX6" fmla="*/ 5781358 w 11607675"/>
              <a:gd name="connsiteY6" fmla="*/ 2944968 h 5371496"/>
              <a:gd name="connsiteX7" fmla="*/ 5120410 w 11607675"/>
              <a:gd name="connsiteY7" fmla="*/ 2282848 h 5371496"/>
              <a:gd name="connsiteX8" fmla="*/ 2325992 w 11607675"/>
              <a:gd name="connsiteY8" fmla="*/ 2282848 h 5371496"/>
              <a:gd name="connsiteX9" fmla="*/ 1665045 w 11607675"/>
              <a:gd name="connsiteY9" fmla="*/ 1620729 h 5371496"/>
              <a:gd name="connsiteX10" fmla="*/ 1665045 w 11607675"/>
              <a:gd name="connsiteY10" fmla="*/ 1485443 h 5371496"/>
              <a:gd name="connsiteX11" fmla="*/ 1004099 w 11607675"/>
              <a:gd name="connsiteY11" fmla="*/ 823324 h 5371496"/>
              <a:gd name="connsiteX0" fmla="*/ 1004099 w 11607675"/>
              <a:gd name="connsiteY0" fmla="*/ 823324 h 5371496"/>
              <a:gd name="connsiteX1" fmla="*/ 11012 w 11607675"/>
              <a:gd name="connsiteY1" fmla="*/ 850955 h 5371496"/>
              <a:gd name="connsiteX2" fmla="*/ 0 w 11607675"/>
              <a:gd name="connsiteY2" fmla="*/ 7999 h 5371496"/>
              <a:gd name="connsiteX3" fmla="*/ 11596176 w 11607675"/>
              <a:gd name="connsiteY3" fmla="*/ 0 h 5371496"/>
              <a:gd name="connsiteX4" fmla="*/ 11607187 w 11607675"/>
              <a:gd name="connsiteY4" fmla="*/ 5371496 h 5371496"/>
              <a:gd name="connsiteX5" fmla="*/ 5781358 w 11607675"/>
              <a:gd name="connsiteY5" fmla="*/ 5362432 h 5371496"/>
              <a:gd name="connsiteX6" fmla="*/ 5781358 w 11607675"/>
              <a:gd name="connsiteY6" fmla="*/ 2944968 h 5371496"/>
              <a:gd name="connsiteX7" fmla="*/ 5120410 w 11607675"/>
              <a:gd name="connsiteY7" fmla="*/ 2282848 h 5371496"/>
              <a:gd name="connsiteX8" fmla="*/ 2325992 w 11607675"/>
              <a:gd name="connsiteY8" fmla="*/ 2282848 h 5371496"/>
              <a:gd name="connsiteX9" fmla="*/ 1665045 w 11607675"/>
              <a:gd name="connsiteY9" fmla="*/ 1620729 h 5371496"/>
              <a:gd name="connsiteX10" fmla="*/ 1665045 w 11607675"/>
              <a:gd name="connsiteY10" fmla="*/ 1485443 h 5371496"/>
              <a:gd name="connsiteX11" fmla="*/ 1004099 w 11607675"/>
              <a:gd name="connsiteY11" fmla="*/ 823324 h 5371496"/>
              <a:gd name="connsiteX0" fmla="*/ 1004099 w 11607675"/>
              <a:gd name="connsiteY0" fmla="*/ 823324 h 5371496"/>
              <a:gd name="connsiteX1" fmla="*/ 0 w 11607675"/>
              <a:gd name="connsiteY1" fmla="*/ 814699 h 5371496"/>
              <a:gd name="connsiteX2" fmla="*/ 0 w 11607675"/>
              <a:gd name="connsiteY2" fmla="*/ 7999 h 5371496"/>
              <a:gd name="connsiteX3" fmla="*/ 11596176 w 11607675"/>
              <a:gd name="connsiteY3" fmla="*/ 0 h 5371496"/>
              <a:gd name="connsiteX4" fmla="*/ 11607187 w 11607675"/>
              <a:gd name="connsiteY4" fmla="*/ 5371496 h 5371496"/>
              <a:gd name="connsiteX5" fmla="*/ 5781358 w 11607675"/>
              <a:gd name="connsiteY5" fmla="*/ 5362432 h 5371496"/>
              <a:gd name="connsiteX6" fmla="*/ 5781358 w 11607675"/>
              <a:gd name="connsiteY6" fmla="*/ 2944968 h 5371496"/>
              <a:gd name="connsiteX7" fmla="*/ 5120410 w 11607675"/>
              <a:gd name="connsiteY7" fmla="*/ 2282848 h 5371496"/>
              <a:gd name="connsiteX8" fmla="*/ 2325992 w 11607675"/>
              <a:gd name="connsiteY8" fmla="*/ 2282848 h 5371496"/>
              <a:gd name="connsiteX9" fmla="*/ 1665045 w 11607675"/>
              <a:gd name="connsiteY9" fmla="*/ 1620729 h 5371496"/>
              <a:gd name="connsiteX10" fmla="*/ 1665045 w 11607675"/>
              <a:gd name="connsiteY10" fmla="*/ 1485443 h 5371496"/>
              <a:gd name="connsiteX11" fmla="*/ 1004099 w 11607675"/>
              <a:gd name="connsiteY11" fmla="*/ 823324 h 5371496"/>
              <a:gd name="connsiteX0" fmla="*/ 1015111 w 11618687"/>
              <a:gd name="connsiteY0" fmla="*/ 1123503 h 5671675"/>
              <a:gd name="connsiteX1" fmla="*/ 11012 w 11618687"/>
              <a:gd name="connsiteY1" fmla="*/ 1114878 h 5671675"/>
              <a:gd name="connsiteX2" fmla="*/ 0 w 11618687"/>
              <a:gd name="connsiteY2" fmla="*/ 0 h 5671675"/>
              <a:gd name="connsiteX3" fmla="*/ 11607188 w 11618687"/>
              <a:gd name="connsiteY3" fmla="*/ 300179 h 5671675"/>
              <a:gd name="connsiteX4" fmla="*/ 11618199 w 11618687"/>
              <a:gd name="connsiteY4" fmla="*/ 5671675 h 5671675"/>
              <a:gd name="connsiteX5" fmla="*/ 5792370 w 11618687"/>
              <a:gd name="connsiteY5" fmla="*/ 5662611 h 5671675"/>
              <a:gd name="connsiteX6" fmla="*/ 5792370 w 11618687"/>
              <a:gd name="connsiteY6" fmla="*/ 3245147 h 5671675"/>
              <a:gd name="connsiteX7" fmla="*/ 5131422 w 11618687"/>
              <a:gd name="connsiteY7" fmla="*/ 2583027 h 5671675"/>
              <a:gd name="connsiteX8" fmla="*/ 2337004 w 11618687"/>
              <a:gd name="connsiteY8" fmla="*/ 2583027 h 5671675"/>
              <a:gd name="connsiteX9" fmla="*/ 1676057 w 11618687"/>
              <a:gd name="connsiteY9" fmla="*/ 1920908 h 5671675"/>
              <a:gd name="connsiteX10" fmla="*/ 1676057 w 11618687"/>
              <a:gd name="connsiteY10" fmla="*/ 1785622 h 5671675"/>
              <a:gd name="connsiteX11" fmla="*/ 1015111 w 11618687"/>
              <a:gd name="connsiteY11" fmla="*/ 1123503 h 5671675"/>
              <a:gd name="connsiteX0" fmla="*/ 1015111 w 11618687"/>
              <a:gd name="connsiteY0" fmla="*/ 1123503 h 5671675"/>
              <a:gd name="connsiteX1" fmla="*/ 11012 w 11618687"/>
              <a:gd name="connsiteY1" fmla="*/ 1114878 h 5671675"/>
              <a:gd name="connsiteX2" fmla="*/ 0 w 11618687"/>
              <a:gd name="connsiteY2" fmla="*/ 0 h 5671675"/>
              <a:gd name="connsiteX3" fmla="*/ 11607188 w 11618687"/>
              <a:gd name="connsiteY3" fmla="*/ 10129 h 5671675"/>
              <a:gd name="connsiteX4" fmla="*/ 11618199 w 11618687"/>
              <a:gd name="connsiteY4" fmla="*/ 5671675 h 5671675"/>
              <a:gd name="connsiteX5" fmla="*/ 5792370 w 11618687"/>
              <a:gd name="connsiteY5" fmla="*/ 5662611 h 5671675"/>
              <a:gd name="connsiteX6" fmla="*/ 5792370 w 11618687"/>
              <a:gd name="connsiteY6" fmla="*/ 3245147 h 5671675"/>
              <a:gd name="connsiteX7" fmla="*/ 5131422 w 11618687"/>
              <a:gd name="connsiteY7" fmla="*/ 2583027 h 5671675"/>
              <a:gd name="connsiteX8" fmla="*/ 2337004 w 11618687"/>
              <a:gd name="connsiteY8" fmla="*/ 2583027 h 5671675"/>
              <a:gd name="connsiteX9" fmla="*/ 1676057 w 11618687"/>
              <a:gd name="connsiteY9" fmla="*/ 1920908 h 5671675"/>
              <a:gd name="connsiteX10" fmla="*/ 1676057 w 11618687"/>
              <a:gd name="connsiteY10" fmla="*/ 1785622 h 5671675"/>
              <a:gd name="connsiteX11" fmla="*/ 1015111 w 11618687"/>
              <a:gd name="connsiteY11" fmla="*/ 1123503 h 5671675"/>
              <a:gd name="connsiteX0" fmla="*/ 1015111 w 11618687"/>
              <a:gd name="connsiteY0" fmla="*/ 1131502 h 5679674"/>
              <a:gd name="connsiteX1" fmla="*/ 11012 w 11618687"/>
              <a:gd name="connsiteY1" fmla="*/ 1122877 h 5679674"/>
              <a:gd name="connsiteX2" fmla="*/ 0 w 11618687"/>
              <a:gd name="connsiteY2" fmla="*/ 7999 h 5679674"/>
              <a:gd name="connsiteX3" fmla="*/ 11607188 w 11618687"/>
              <a:gd name="connsiteY3" fmla="*/ 0 h 5679674"/>
              <a:gd name="connsiteX4" fmla="*/ 11618199 w 11618687"/>
              <a:gd name="connsiteY4" fmla="*/ 5679674 h 5679674"/>
              <a:gd name="connsiteX5" fmla="*/ 5792370 w 11618687"/>
              <a:gd name="connsiteY5" fmla="*/ 5670610 h 5679674"/>
              <a:gd name="connsiteX6" fmla="*/ 5792370 w 11618687"/>
              <a:gd name="connsiteY6" fmla="*/ 3253146 h 5679674"/>
              <a:gd name="connsiteX7" fmla="*/ 5131422 w 11618687"/>
              <a:gd name="connsiteY7" fmla="*/ 2591026 h 5679674"/>
              <a:gd name="connsiteX8" fmla="*/ 2337004 w 11618687"/>
              <a:gd name="connsiteY8" fmla="*/ 2591026 h 5679674"/>
              <a:gd name="connsiteX9" fmla="*/ 1676057 w 11618687"/>
              <a:gd name="connsiteY9" fmla="*/ 1928907 h 5679674"/>
              <a:gd name="connsiteX10" fmla="*/ 1676057 w 11618687"/>
              <a:gd name="connsiteY10" fmla="*/ 1793621 h 5679674"/>
              <a:gd name="connsiteX11" fmla="*/ 1015111 w 11618687"/>
              <a:gd name="connsiteY11" fmla="*/ 1131502 h 5679674"/>
              <a:gd name="connsiteX0" fmla="*/ 1015111 w 11618386"/>
              <a:gd name="connsiteY0" fmla="*/ 1123503 h 5671675"/>
              <a:gd name="connsiteX1" fmla="*/ 11012 w 11618386"/>
              <a:gd name="connsiteY1" fmla="*/ 1114878 h 5671675"/>
              <a:gd name="connsiteX2" fmla="*/ 0 w 11618386"/>
              <a:gd name="connsiteY2" fmla="*/ 0 h 5671675"/>
              <a:gd name="connsiteX3" fmla="*/ 11574153 w 11618386"/>
              <a:gd name="connsiteY3" fmla="*/ 327370 h 5671675"/>
              <a:gd name="connsiteX4" fmla="*/ 11618199 w 11618386"/>
              <a:gd name="connsiteY4" fmla="*/ 5671675 h 5671675"/>
              <a:gd name="connsiteX5" fmla="*/ 5792370 w 11618386"/>
              <a:gd name="connsiteY5" fmla="*/ 5662611 h 5671675"/>
              <a:gd name="connsiteX6" fmla="*/ 5792370 w 11618386"/>
              <a:gd name="connsiteY6" fmla="*/ 3245147 h 5671675"/>
              <a:gd name="connsiteX7" fmla="*/ 5131422 w 11618386"/>
              <a:gd name="connsiteY7" fmla="*/ 2583027 h 5671675"/>
              <a:gd name="connsiteX8" fmla="*/ 2337004 w 11618386"/>
              <a:gd name="connsiteY8" fmla="*/ 2583027 h 5671675"/>
              <a:gd name="connsiteX9" fmla="*/ 1676057 w 11618386"/>
              <a:gd name="connsiteY9" fmla="*/ 1920908 h 5671675"/>
              <a:gd name="connsiteX10" fmla="*/ 1676057 w 11618386"/>
              <a:gd name="connsiteY10" fmla="*/ 1785622 h 5671675"/>
              <a:gd name="connsiteX11" fmla="*/ 1015111 w 11618386"/>
              <a:gd name="connsiteY11" fmla="*/ 1123503 h 5671675"/>
              <a:gd name="connsiteX0" fmla="*/ 1015111 w 11618517"/>
              <a:gd name="connsiteY0" fmla="*/ 1123503 h 5671675"/>
              <a:gd name="connsiteX1" fmla="*/ 11012 w 11618517"/>
              <a:gd name="connsiteY1" fmla="*/ 1114878 h 5671675"/>
              <a:gd name="connsiteX2" fmla="*/ 0 w 11618517"/>
              <a:gd name="connsiteY2" fmla="*/ 0 h 5671675"/>
              <a:gd name="connsiteX3" fmla="*/ 11596176 w 11618517"/>
              <a:gd name="connsiteY3" fmla="*/ 10129 h 5671675"/>
              <a:gd name="connsiteX4" fmla="*/ 11618199 w 11618517"/>
              <a:gd name="connsiteY4" fmla="*/ 5671675 h 5671675"/>
              <a:gd name="connsiteX5" fmla="*/ 5792370 w 11618517"/>
              <a:gd name="connsiteY5" fmla="*/ 5662611 h 5671675"/>
              <a:gd name="connsiteX6" fmla="*/ 5792370 w 11618517"/>
              <a:gd name="connsiteY6" fmla="*/ 3245147 h 5671675"/>
              <a:gd name="connsiteX7" fmla="*/ 5131422 w 11618517"/>
              <a:gd name="connsiteY7" fmla="*/ 2583027 h 5671675"/>
              <a:gd name="connsiteX8" fmla="*/ 2337004 w 11618517"/>
              <a:gd name="connsiteY8" fmla="*/ 2583027 h 5671675"/>
              <a:gd name="connsiteX9" fmla="*/ 1676057 w 11618517"/>
              <a:gd name="connsiteY9" fmla="*/ 1920908 h 5671675"/>
              <a:gd name="connsiteX10" fmla="*/ 1676057 w 11618517"/>
              <a:gd name="connsiteY10" fmla="*/ 1785622 h 5671675"/>
              <a:gd name="connsiteX11" fmla="*/ 1015111 w 11618517"/>
              <a:gd name="connsiteY11" fmla="*/ 1123503 h 5671675"/>
              <a:gd name="connsiteX0" fmla="*/ 1015111 w 11618687"/>
              <a:gd name="connsiteY0" fmla="*/ 1123503 h 5671675"/>
              <a:gd name="connsiteX1" fmla="*/ 11012 w 11618687"/>
              <a:gd name="connsiteY1" fmla="*/ 1114878 h 5671675"/>
              <a:gd name="connsiteX2" fmla="*/ 0 w 11618687"/>
              <a:gd name="connsiteY2" fmla="*/ 0 h 5671675"/>
              <a:gd name="connsiteX3" fmla="*/ 11607187 w 11618687"/>
              <a:gd name="connsiteY3" fmla="*/ 1065 h 5671675"/>
              <a:gd name="connsiteX4" fmla="*/ 11618199 w 11618687"/>
              <a:gd name="connsiteY4" fmla="*/ 5671675 h 5671675"/>
              <a:gd name="connsiteX5" fmla="*/ 5792370 w 11618687"/>
              <a:gd name="connsiteY5" fmla="*/ 5662611 h 5671675"/>
              <a:gd name="connsiteX6" fmla="*/ 5792370 w 11618687"/>
              <a:gd name="connsiteY6" fmla="*/ 3245147 h 5671675"/>
              <a:gd name="connsiteX7" fmla="*/ 5131422 w 11618687"/>
              <a:gd name="connsiteY7" fmla="*/ 2583027 h 5671675"/>
              <a:gd name="connsiteX8" fmla="*/ 2337004 w 11618687"/>
              <a:gd name="connsiteY8" fmla="*/ 2583027 h 5671675"/>
              <a:gd name="connsiteX9" fmla="*/ 1676057 w 11618687"/>
              <a:gd name="connsiteY9" fmla="*/ 1920908 h 5671675"/>
              <a:gd name="connsiteX10" fmla="*/ 1676057 w 11618687"/>
              <a:gd name="connsiteY10" fmla="*/ 1785622 h 5671675"/>
              <a:gd name="connsiteX11" fmla="*/ 1015111 w 11618687"/>
              <a:gd name="connsiteY11" fmla="*/ 1123503 h 5671675"/>
              <a:gd name="connsiteX0" fmla="*/ 1015111 w 11607187"/>
              <a:gd name="connsiteY0" fmla="*/ 1123503 h 5662611"/>
              <a:gd name="connsiteX1" fmla="*/ 11012 w 11607187"/>
              <a:gd name="connsiteY1" fmla="*/ 1114878 h 5662611"/>
              <a:gd name="connsiteX2" fmla="*/ 0 w 11607187"/>
              <a:gd name="connsiteY2" fmla="*/ 0 h 5662611"/>
              <a:gd name="connsiteX3" fmla="*/ 11607187 w 11607187"/>
              <a:gd name="connsiteY3" fmla="*/ 1065 h 5662611"/>
              <a:gd name="connsiteX4" fmla="*/ 11519094 w 11607187"/>
              <a:gd name="connsiteY4" fmla="*/ 5236601 h 5662611"/>
              <a:gd name="connsiteX5" fmla="*/ 5792370 w 11607187"/>
              <a:gd name="connsiteY5" fmla="*/ 5662611 h 5662611"/>
              <a:gd name="connsiteX6" fmla="*/ 5792370 w 11607187"/>
              <a:gd name="connsiteY6" fmla="*/ 3245147 h 5662611"/>
              <a:gd name="connsiteX7" fmla="*/ 5131422 w 11607187"/>
              <a:gd name="connsiteY7" fmla="*/ 2583027 h 5662611"/>
              <a:gd name="connsiteX8" fmla="*/ 2337004 w 11607187"/>
              <a:gd name="connsiteY8" fmla="*/ 2583027 h 5662611"/>
              <a:gd name="connsiteX9" fmla="*/ 1676057 w 11607187"/>
              <a:gd name="connsiteY9" fmla="*/ 1920908 h 5662611"/>
              <a:gd name="connsiteX10" fmla="*/ 1676057 w 11607187"/>
              <a:gd name="connsiteY10" fmla="*/ 1785622 h 5662611"/>
              <a:gd name="connsiteX11" fmla="*/ 1015111 w 11607187"/>
              <a:gd name="connsiteY11" fmla="*/ 1123503 h 5662611"/>
              <a:gd name="connsiteX0" fmla="*/ 1015111 w 11608246"/>
              <a:gd name="connsiteY0" fmla="*/ 1123503 h 5662611"/>
              <a:gd name="connsiteX1" fmla="*/ 11012 w 11608246"/>
              <a:gd name="connsiteY1" fmla="*/ 1114878 h 5662611"/>
              <a:gd name="connsiteX2" fmla="*/ 0 w 11608246"/>
              <a:gd name="connsiteY2" fmla="*/ 0 h 5662611"/>
              <a:gd name="connsiteX3" fmla="*/ 11607187 w 11608246"/>
              <a:gd name="connsiteY3" fmla="*/ 1065 h 5662611"/>
              <a:gd name="connsiteX4" fmla="*/ 11607187 w 11608246"/>
              <a:gd name="connsiteY4" fmla="*/ 5372562 h 5662611"/>
              <a:gd name="connsiteX5" fmla="*/ 5792370 w 11608246"/>
              <a:gd name="connsiteY5" fmla="*/ 5662611 h 5662611"/>
              <a:gd name="connsiteX6" fmla="*/ 5792370 w 11608246"/>
              <a:gd name="connsiteY6" fmla="*/ 3245147 h 5662611"/>
              <a:gd name="connsiteX7" fmla="*/ 5131422 w 11608246"/>
              <a:gd name="connsiteY7" fmla="*/ 2583027 h 5662611"/>
              <a:gd name="connsiteX8" fmla="*/ 2337004 w 11608246"/>
              <a:gd name="connsiteY8" fmla="*/ 2583027 h 5662611"/>
              <a:gd name="connsiteX9" fmla="*/ 1676057 w 11608246"/>
              <a:gd name="connsiteY9" fmla="*/ 1920908 h 5662611"/>
              <a:gd name="connsiteX10" fmla="*/ 1676057 w 11608246"/>
              <a:gd name="connsiteY10" fmla="*/ 1785622 h 5662611"/>
              <a:gd name="connsiteX11" fmla="*/ 1015111 w 11608246"/>
              <a:gd name="connsiteY11" fmla="*/ 1123503 h 5662611"/>
              <a:gd name="connsiteX0" fmla="*/ 1015111 w 11608246"/>
              <a:gd name="connsiteY0" fmla="*/ 1123503 h 5372562"/>
              <a:gd name="connsiteX1" fmla="*/ 11012 w 11608246"/>
              <a:gd name="connsiteY1" fmla="*/ 1114878 h 5372562"/>
              <a:gd name="connsiteX2" fmla="*/ 0 w 11608246"/>
              <a:gd name="connsiteY2" fmla="*/ 0 h 5372562"/>
              <a:gd name="connsiteX3" fmla="*/ 11607187 w 11608246"/>
              <a:gd name="connsiteY3" fmla="*/ 1065 h 5372562"/>
              <a:gd name="connsiteX4" fmla="*/ 11607187 w 11608246"/>
              <a:gd name="connsiteY4" fmla="*/ 5372562 h 5372562"/>
              <a:gd name="connsiteX5" fmla="*/ 5781358 w 11608246"/>
              <a:gd name="connsiteY5" fmla="*/ 5372562 h 5372562"/>
              <a:gd name="connsiteX6" fmla="*/ 5792370 w 11608246"/>
              <a:gd name="connsiteY6" fmla="*/ 3245147 h 5372562"/>
              <a:gd name="connsiteX7" fmla="*/ 5131422 w 11608246"/>
              <a:gd name="connsiteY7" fmla="*/ 2583027 h 5372562"/>
              <a:gd name="connsiteX8" fmla="*/ 2337004 w 11608246"/>
              <a:gd name="connsiteY8" fmla="*/ 2583027 h 5372562"/>
              <a:gd name="connsiteX9" fmla="*/ 1676057 w 11608246"/>
              <a:gd name="connsiteY9" fmla="*/ 1920908 h 5372562"/>
              <a:gd name="connsiteX10" fmla="*/ 1676057 w 11608246"/>
              <a:gd name="connsiteY10" fmla="*/ 1785622 h 5372562"/>
              <a:gd name="connsiteX11" fmla="*/ 1015111 w 11608246"/>
              <a:gd name="connsiteY11" fmla="*/ 1123503 h 5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08246" h="5372562">
                <a:moveTo>
                  <a:pt x="1015111" y="1123503"/>
                </a:moveTo>
                <a:lnTo>
                  <a:pt x="11012" y="1114878"/>
                </a:lnTo>
                <a:lnTo>
                  <a:pt x="0" y="0"/>
                </a:lnTo>
                <a:lnTo>
                  <a:pt x="11607187" y="1065"/>
                </a:lnTo>
                <a:cubicBezTo>
                  <a:pt x="11603517" y="1791564"/>
                  <a:pt x="11610857" y="3582063"/>
                  <a:pt x="11607187" y="5372562"/>
                </a:cubicBezTo>
                <a:lnTo>
                  <a:pt x="5781358" y="5372562"/>
                </a:lnTo>
                <a:cubicBezTo>
                  <a:pt x="5785029" y="4663424"/>
                  <a:pt x="5788699" y="3954285"/>
                  <a:pt x="5792370" y="3245147"/>
                </a:cubicBezTo>
                <a:cubicBezTo>
                  <a:pt x="5792370" y="2879615"/>
                  <a:pt x="5496306" y="2583027"/>
                  <a:pt x="5131422" y="2583027"/>
                </a:cubicBezTo>
                <a:lnTo>
                  <a:pt x="2337004" y="2583027"/>
                </a:lnTo>
                <a:cubicBezTo>
                  <a:pt x="1972121" y="2583027"/>
                  <a:pt x="1676057" y="2286439"/>
                  <a:pt x="1676057" y="1920908"/>
                </a:cubicBezTo>
                <a:lnTo>
                  <a:pt x="1676057" y="1785622"/>
                </a:lnTo>
                <a:cubicBezTo>
                  <a:pt x="1676057" y="1420091"/>
                  <a:pt x="1379995" y="1123503"/>
                  <a:pt x="1015111" y="112350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Add picture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6BB92C3-7AD4-0A49-AE4E-65EB0DAB5D49}"/>
              </a:ext>
            </a:extLst>
          </p:cNvPr>
          <p:cNvSpPr/>
          <p:nvPr userDrawn="1"/>
        </p:nvSpPr>
        <p:spPr>
          <a:xfrm>
            <a:off x="552000" y="5739211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2502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0BCAE49-47D9-7D14-7779-19E026A4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EDE18C-8D32-32D9-6782-703045A3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2284330-89DB-9E74-0CED-89E948C3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7739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48E673EF-7D81-46BF-B450-0CBD30E9B8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87599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509000 h 6858000"/>
              <a:gd name="connsiteX5" fmla="*/ 1 w 12192000"/>
              <a:gd name="connsiteY5" fmla="*/ 4509000 h 6858000"/>
              <a:gd name="connsiteX6" fmla="*/ 1538964 w 12192000"/>
              <a:gd name="connsiteY6" fmla="*/ 4509000 h 6858000"/>
              <a:gd name="connsiteX7" fmla="*/ 1546112 w 12192000"/>
              <a:gd name="connsiteY7" fmla="*/ 4509000 h 6858000"/>
              <a:gd name="connsiteX8" fmla="*/ 1691816 w 12192000"/>
              <a:gd name="connsiteY8" fmla="*/ 4509000 h 6858000"/>
              <a:gd name="connsiteX9" fmla="*/ 1699674 w 12192000"/>
              <a:gd name="connsiteY9" fmla="*/ 4509000 h 6858000"/>
              <a:gd name="connsiteX10" fmla="*/ 1861287 w 12192000"/>
              <a:gd name="connsiteY10" fmla="*/ 4509000 h 6858000"/>
              <a:gd name="connsiteX11" fmla="*/ 1869932 w 12192000"/>
              <a:gd name="connsiteY11" fmla="*/ 4509000 h 6858000"/>
              <a:gd name="connsiteX12" fmla="*/ 2227928 w 12192000"/>
              <a:gd name="connsiteY12" fmla="*/ 4509000 h 6858000"/>
              <a:gd name="connsiteX13" fmla="*/ 2238276 w 12192000"/>
              <a:gd name="connsiteY13" fmla="*/ 4509000 h 6858000"/>
              <a:gd name="connsiteX14" fmla="*/ 2594568 w 12192000"/>
              <a:gd name="connsiteY14" fmla="*/ 4509000 h 6858000"/>
              <a:gd name="connsiteX15" fmla="*/ 2606619 w 12192000"/>
              <a:gd name="connsiteY15" fmla="*/ 4509000 h 6858000"/>
              <a:gd name="connsiteX16" fmla="*/ 2764039 w 12192000"/>
              <a:gd name="connsiteY16" fmla="*/ 4509000 h 6858000"/>
              <a:gd name="connsiteX17" fmla="*/ 2776877 w 12192000"/>
              <a:gd name="connsiteY17" fmla="*/ 4509000 h 6858000"/>
              <a:gd name="connsiteX18" fmla="*/ 2916890 w 12192000"/>
              <a:gd name="connsiteY18" fmla="*/ 4509000 h 6858000"/>
              <a:gd name="connsiteX19" fmla="*/ 2930438 w 12192000"/>
              <a:gd name="connsiteY19" fmla="*/ 4509000 h 6858000"/>
              <a:gd name="connsiteX20" fmla="*/ 6257159 w 12192000"/>
              <a:gd name="connsiteY20" fmla="*/ 4509000 h 6858000"/>
              <a:gd name="connsiteX21" fmla="*/ 6286220 w 12192000"/>
              <a:gd name="connsiteY21" fmla="*/ 4509000 h 6858000"/>
              <a:gd name="connsiteX22" fmla="*/ 6979034 w 12192000"/>
              <a:gd name="connsiteY22" fmla="*/ 3819388 h 6858000"/>
              <a:gd name="connsiteX23" fmla="*/ 6979034 w 12192000"/>
              <a:gd name="connsiteY23" fmla="*/ 3140165 h 6858000"/>
              <a:gd name="connsiteX24" fmla="*/ 7671849 w 12192000"/>
              <a:gd name="connsiteY24" fmla="*/ 2450553 h 6858000"/>
              <a:gd name="connsiteX25" fmla="*/ 8029891 w 12192000"/>
              <a:gd name="connsiteY25" fmla="*/ 2450553 h 6858000"/>
              <a:gd name="connsiteX26" fmla="*/ 8067185 w 12192000"/>
              <a:gd name="connsiteY26" fmla="*/ 2450553 h 6858000"/>
              <a:gd name="connsiteX27" fmla="*/ 8759999 w 12192000"/>
              <a:gd name="connsiteY27" fmla="*/ 1760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87599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509000"/>
                </a:lnTo>
                <a:lnTo>
                  <a:pt x="1" y="4509000"/>
                </a:lnTo>
                <a:lnTo>
                  <a:pt x="1538964" y="4509000"/>
                </a:lnTo>
                <a:lnTo>
                  <a:pt x="1546112" y="4509000"/>
                </a:lnTo>
                <a:lnTo>
                  <a:pt x="1691816" y="4509000"/>
                </a:lnTo>
                <a:lnTo>
                  <a:pt x="1699674" y="4509000"/>
                </a:lnTo>
                <a:lnTo>
                  <a:pt x="1861287" y="4509000"/>
                </a:lnTo>
                <a:lnTo>
                  <a:pt x="1869932" y="4509000"/>
                </a:lnTo>
                <a:lnTo>
                  <a:pt x="2227928" y="4509000"/>
                </a:lnTo>
                <a:lnTo>
                  <a:pt x="2238276" y="4509000"/>
                </a:lnTo>
                <a:lnTo>
                  <a:pt x="2594568" y="4509000"/>
                </a:lnTo>
                <a:lnTo>
                  <a:pt x="2606619" y="4509000"/>
                </a:lnTo>
                <a:lnTo>
                  <a:pt x="2764039" y="4509000"/>
                </a:lnTo>
                <a:lnTo>
                  <a:pt x="2776877" y="4509000"/>
                </a:lnTo>
                <a:lnTo>
                  <a:pt x="2916890" y="4509000"/>
                </a:lnTo>
                <a:lnTo>
                  <a:pt x="2930438" y="4509000"/>
                </a:lnTo>
                <a:lnTo>
                  <a:pt x="6257159" y="4509000"/>
                </a:lnTo>
                <a:lnTo>
                  <a:pt x="6286220" y="4509000"/>
                </a:lnTo>
                <a:cubicBezTo>
                  <a:pt x="6669812" y="4509000"/>
                  <a:pt x="6979034" y="4199908"/>
                  <a:pt x="6979034" y="3819388"/>
                </a:cubicBezTo>
                <a:lnTo>
                  <a:pt x="6979034" y="3140165"/>
                </a:lnTo>
                <a:cubicBezTo>
                  <a:pt x="6979034" y="2758346"/>
                  <a:pt x="7289562" y="2450553"/>
                  <a:pt x="7671849" y="2450553"/>
                </a:cubicBezTo>
                <a:lnTo>
                  <a:pt x="8029891" y="2450553"/>
                </a:lnTo>
                <a:lnTo>
                  <a:pt x="8067185" y="2450553"/>
                </a:lnTo>
                <a:cubicBezTo>
                  <a:pt x="8450777" y="2450553"/>
                  <a:pt x="8759999" y="2141461"/>
                  <a:pt x="8759999" y="176094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5CF3A-8745-495B-9FFE-CE92A5F4D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4000" y="477000"/>
            <a:ext cx="6336000" cy="1944000"/>
          </a:xfrm>
        </p:spPr>
        <p:txBody>
          <a:bodyPr l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31B0A1-8DE4-4F87-9296-AE72B3569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0" y="2601000"/>
            <a:ext cx="5472000" cy="504000"/>
          </a:xfr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B907B6F-91DC-0346-A94E-0330C6616F39}"/>
              </a:ext>
            </a:extLst>
          </p:cNvPr>
          <p:cNvSpPr/>
          <p:nvPr userDrawn="1"/>
        </p:nvSpPr>
        <p:spPr>
          <a:xfrm>
            <a:off x="624000" y="3466361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808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CC7B3-5721-4953-BA56-DB66B3538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1200000" y="2765760"/>
            <a:ext cx="7488000" cy="194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2DD3FE2-48A3-445F-9843-1184ABBFA8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566846 w 12192000"/>
              <a:gd name="connsiteY3" fmla="*/ 6858000 h 6858000"/>
              <a:gd name="connsiteX4" fmla="*/ 11566846 w 12192000"/>
              <a:gd name="connsiteY4" fmla="*/ 6656132 h 6858000"/>
              <a:gd name="connsiteX5" fmla="*/ 10764446 w 12192000"/>
              <a:gd name="connsiteY5" fmla="*/ 5853732 h 6858000"/>
              <a:gd name="connsiteX6" fmla="*/ 10132176 w 12192000"/>
              <a:gd name="connsiteY6" fmla="*/ 5853732 h 6858000"/>
              <a:gd name="connsiteX7" fmla="*/ 9329777 w 12192000"/>
              <a:gd name="connsiteY7" fmla="*/ 5051333 h 6858000"/>
              <a:gd name="connsiteX8" fmla="*/ 9329777 w 12192000"/>
              <a:gd name="connsiteY8" fmla="*/ 3075805 h 6858000"/>
              <a:gd name="connsiteX9" fmla="*/ 9331046 w 12192000"/>
              <a:gd name="connsiteY9" fmla="*/ 3075805 h 6858000"/>
              <a:gd name="connsiteX10" fmla="*/ 8528647 w 12192000"/>
              <a:gd name="connsiteY10" fmla="*/ 2273406 h 6858000"/>
              <a:gd name="connsiteX11" fmla="*/ 7439314 w 12192000"/>
              <a:gd name="connsiteY11" fmla="*/ 2273406 h 6858000"/>
              <a:gd name="connsiteX12" fmla="*/ 1507655 w 12192000"/>
              <a:gd name="connsiteY12" fmla="*/ 2273406 h 6858000"/>
              <a:gd name="connsiteX13" fmla="*/ 1426399 w 12192000"/>
              <a:gd name="connsiteY13" fmla="*/ 2273406 h 6858000"/>
              <a:gd name="connsiteX14" fmla="*/ 624000 w 12192000"/>
              <a:gd name="connsiteY14" fmla="*/ 3075805 h 6858000"/>
              <a:gd name="connsiteX15" fmla="*/ 624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6846" y="6858000"/>
                </a:lnTo>
                <a:lnTo>
                  <a:pt x="11566846" y="6656132"/>
                </a:lnTo>
                <a:cubicBezTo>
                  <a:pt x="11566846" y="6213034"/>
                  <a:pt x="11207543" y="5853732"/>
                  <a:pt x="10764446" y="5853732"/>
                </a:cubicBezTo>
                <a:lnTo>
                  <a:pt x="10132176" y="5853732"/>
                </a:lnTo>
                <a:cubicBezTo>
                  <a:pt x="9689079" y="5853732"/>
                  <a:pt x="9329777" y="5494430"/>
                  <a:pt x="9329777" y="5051333"/>
                </a:cubicBezTo>
                <a:lnTo>
                  <a:pt x="9329777" y="3075805"/>
                </a:lnTo>
                <a:lnTo>
                  <a:pt x="9331046" y="3075805"/>
                </a:lnTo>
                <a:cubicBezTo>
                  <a:pt x="9331046" y="2632708"/>
                  <a:pt x="8971745" y="2273406"/>
                  <a:pt x="8528647" y="2273406"/>
                </a:cubicBezTo>
                <a:lnTo>
                  <a:pt x="7439314" y="2273406"/>
                </a:lnTo>
                <a:lnTo>
                  <a:pt x="1507655" y="2273406"/>
                </a:lnTo>
                <a:lnTo>
                  <a:pt x="1426399" y="2273406"/>
                </a:lnTo>
                <a:cubicBezTo>
                  <a:pt x="983302" y="2273406"/>
                  <a:pt x="624000" y="2632708"/>
                  <a:pt x="624000" y="3075805"/>
                </a:cubicBezTo>
                <a:lnTo>
                  <a:pt x="62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B4DB53C6-4A5C-48C2-AF98-0DC609E20D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1200000" y="4869000"/>
            <a:ext cx="7488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BBF21F5-5D3C-E84D-99D2-46C095C76B1F}"/>
              </a:ext>
            </a:extLst>
          </p:cNvPr>
          <p:cNvSpPr/>
          <p:nvPr userDrawn="1"/>
        </p:nvSpPr>
        <p:spPr>
          <a:xfrm>
            <a:off x="1200000" y="5735976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75701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4000" y="2689950"/>
            <a:ext cx="7704000" cy="2016000"/>
          </a:xfrm>
        </p:spPr>
        <p:txBody>
          <a:bodyPr lIns="0" anchor="b"/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A334F372-56B2-4EE2-AF33-FB1BE7DAF4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6095 h 6858000"/>
              <a:gd name="connsiteX1" fmla="*/ 1 w 12192000"/>
              <a:gd name="connsiteY1" fmla="*/ 6856095 h 6858000"/>
              <a:gd name="connsiteX2" fmla="*/ 1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9047029 w 12192000"/>
              <a:gd name="connsiteY7" fmla="*/ 6858000 h 6858000"/>
              <a:gd name="connsiteX8" fmla="*/ 9047029 w 12192000"/>
              <a:gd name="connsiteY8" fmla="*/ 5121593 h 6858000"/>
              <a:gd name="connsiteX9" fmla="*/ 9047029 w 12192000"/>
              <a:gd name="connsiteY9" fmla="*/ 2782253 h 6858000"/>
              <a:gd name="connsiteX10" fmla="*/ 9047997 w 12192000"/>
              <a:gd name="connsiteY10" fmla="*/ 2782253 h 6858000"/>
              <a:gd name="connsiteX11" fmla="*/ 8437835 w 12192000"/>
              <a:gd name="connsiteY11" fmla="*/ 2180273 h 6858000"/>
              <a:gd name="connsiteX12" fmla="*/ 8330407 w 12192000"/>
              <a:gd name="connsiteY12" fmla="*/ 2180273 h 6858000"/>
              <a:gd name="connsiteX13" fmla="*/ 8311515 w 12192000"/>
              <a:gd name="connsiteY13" fmla="*/ 2178368 h 6858000"/>
              <a:gd name="connsiteX14" fmla="*/ 7494270 w 12192000"/>
              <a:gd name="connsiteY14" fmla="*/ 2178368 h 6858000"/>
              <a:gd name="connsiteX15" fmla="*/ 1884046 w 12192000"/>
              <a:gd name="connsiteY15" fmla="*/ 2178368 h 6858000"/>
              <a:gd name="connsiteX16" fmla="*/ 1774259 w 12192000"/>
              <a:gd name="connsiteY16" fmla="*/ 2159742 h 6858000"/>
              <a:gd name="connsiteX17" fmla="*/ 1301551 w 12192000"/>
              <a:gd name="connsiteY17" fmla="*/ 1549718 h 6858000"/>
              <a:gd name="connsiteX18" fmla="*/ 1301551 w 12192000"/>
              <a:gd name="connsiteY18" fmla="*/ 1187768 h 6858000"/>
              <a:gd name="connsiteX19" fmla="*/ 788310 w 12192000"/>
              <a:gd name="connsiteY19" fmla="*/ 567195 h 6858000"/>
              <a:gd name="connsiteX20" fmla="*/ 780008 w 12192000"/>
              <a:gd name="connsiteY20" fmla="*/ 566374 h 6858000"/>
              <a:gd name="connsiteX21" fmla="*/ 776508 w 12192000"/>
              <a:gd name="connsiteY21" fmla="*/ 565290 h 6858000"/>
              <a:gd name="connsiteX22" fmla="*/ 648653 w 12192000"/>
              <a:gd name="connsiteY22" fmla="*/ 552450 h 6858000"/>
              <a:gd name="connsiteX23" fmla="*/ 0 w 12192000"/>
              <a:gd name="connsiteY23" fmla="*/ 552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858000">
                <a:moveTo>
                  <a:pt x="0" y="6856095"/>
                </a:moveTo>
                <a:lnTo>
                  <a:pt x="1" y="6856095"/>
                </a:lnTo>
                <a:lnTo>
                  <a:pt x="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047029" y="6858000"/>
                </a:lnTo>
                <a:cubicBezTo>
                  <a:pt x="9047029" y="6858000"/>
                  <a:pt x="9047029" y="5454015"/>
                  <a:pt x="9047029" y="5121593"/>
                </a:cubicBezTo>
                <a:lnTo>
                  <a:pt x="9047029" y="2782253"/>
                </a:lnTo>
                <a:lnTo>
                  <a:pt x="9047997" y="2782253"/>
                </a:lnTo>
                <a:cubicBezTo>
                  <a:pt x="9048963" y="2449830"/>
                  <a:pt x="8775310" y="2180273"/>
                  <a:pt x="8437835" y="2180273"/>
                </a:cubicBezTo>
                <a:lnTo>
                  <a:pt x="8330407" y="2180273"/>
                </a:lnTo>
                <a:lnTo>
                  <a:pt x="8311515" y="2178368"/>
                </a:lnTo>
                <a:lnTo>
                  <a:pt x="7494270" y="2178368"/>
                </a:lnTo>
                <a:lnTo>
                  <a:pt x="1884046" y="2178368"/>
                </a:lnTo>
                <a:lnTo>
                  <a:pt x="1774259" y="2159742"/>
                </a:lnTo>
                <a:cubicBezTo>
                  <a:pt x="1501443" y="2086452"/>
                  <a:pt x="1301551" y="1841421"/>
                  <a:pt x="1301551" y="1549718"/>
                </a:cubicBezTo>
                <a:lnTo>
                  <a:pt x="1301551" y="1187768"/>
                </a:lnTo>
                <a:cubicBezTo>
                  <a:pt x="1301551" y="881063"/>
                  <a:pt x="1081670" y="626135"/>
                  <a:pt x="788310" y="567195"/>
                </a:cubicBezTo>
                <a:lnTo>
                  <a:pt x="780008" y="566374"/>
                </a:lnTo>
                <a:lnTo>
                  <a:pt x="776508" y="565290"/>
                </a:lnTo>
                <a:cubicBezTo>
                  <a:pt x="735227" y="556870"/>
                  <a:pt x="692468" y="552450"/>
                  <a:pt x="648653" y="552450"/>
                </a:cubicBezTo>
                <a:lnTo>
                  <a:pt x="0" y="5524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0" y="4869000"/>
            <a:ext cx="770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6451046-3D64-2048-BDCC-56C2B7F87350}"/>
              </a:ext>
            </a:extLst>
          </p:cNvPr>
          <p:cNvSpPr/>
          <p:nvPr userDrawn="1"/>
        </p:nvSpPr>
        <p:spPr>
          <a:xfrm>
            <a:off x="624000" y="5739786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8903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6A8ADA5C-DC72-433A-8A72-6B603222FD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1" y="0"/>
            <a:ext cx="8264854" cy="6858000"/>
          </a:xfrm>
          <a:custGeom>
            <a:avLst/>
            <a:gdLst>
              <a:gd name="connsiteX0" fmla="*/ 0 w 8264854"/>
              <a:gd name="connsiteY0" fmla="*/ 0 h 6858000"/>
              <a:gd name="connsiteX1" fmla="*/ 8264854 w 8264854"/>
              <a:gd name="connsiteY1" fmla="*/ 0 h 6858000"/>
              <a:gd name="connsiteX2" fmla="*/ 8263583 w 8264854"/>
              <a:gd name="connsiteY2" fmla="*/ 468273 h 6858000"/>
              <a:gd name="connsiteX3" fmla="*/ 8262290 w 8264854"/>
              <a:gd name="connsiteY3" fmla="*/ 944495 h 6858000"/>
              <a:gd name="connsiteX4" fmla="*/ 7719043 w 8264854"/>
              <a:gd name="connsiteY4" fmla="*/ 1488440 h 6858000"/>
              <a:gd name="connsiteX5" fmla="*/ 4623367 w 8264854"/>
              <a:gd name="connsiteY5" fmla="*/ 1488440 h 6858000"/>
              <a:gd name="connsiteX6" fmla="*/ 4080121 w 8264854"/>
              <a:gd name="connsiteY6" fmla="*/ 2032385 h 6858000"/>
              <a:gd name="connsiteX7" fmla="*/ 4081046 w 8264854"/>
              <a:gd name="connsiteY7" fmla="*/ 2032385 h 6858000"/>
              <a:gd name="connsiteX8" fmla="*/ 4081046 w 8264854"/>
              <a:gd name="connsiteY8" fmla="*/ 4045072 h 6858000"/>
              <a:gd name="connsiteX9" fmla="*/ 3537798 w 8264854"/>
              <a:gd name="connsiteY9" fmla="*/ 4589017 h 6858000"/>
              <a:gd name="connsiteX10" fmla="*/ 3110235 w 8264854"/>
              <a:gd name="connsiteY10" fmla="*/ 4589017 h 6858000"/>
              <a:gd name="connsiteX11" fmla="*/ 2566987 w 8264854"/>
              <a:gd name="connsiteY11" fmla="*/ 5132963 h 6858000"/>
              <a:gd name="connsiteX12" fmla="*/ 2566987 w 8264854"/>
              <a:gd name="connsiteY12" fmla="*/ 6858000 h 6858000"/>
              <a:gd name="connsiteX13" fmla="*/ 0 w 8264854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64854" h="6858000">
                <a:moveTo>
                  <a:pt x="0" y="0"/>
                </a:moveTo>
                <a:lnTo>
                  <a:pt x="8264854" y="0"/>
                </a:lnTo>
                <a:lnTo>
                  <a:pt x="8263583" y="468273"/>
                </a:lnTo>
                <a:cubicBezTo>
                  <a:pt x="8263152" y="628601"/>
                  <a:pt x="8262721" y="788929"/>
                  <a:pt x="8262290" y="944495"/>
                </a:cubicBezTo>
                <a:cubicBezTo>
                  <a:pt x="8262290" y="1244731"/>
                  <a:pt x="8018893" y="1488440"/>
                  <a:pt x="7719043" y="1488440"/>
                </a:cubicBezTo>
                <a:lnTo>
                  <a:pt x="4623367" y="1488440"/>
                </a:lnTo>
                <a:cubicBezTo>
                  <a:pt x="4323517" y="1488440"/>
                  <a:pt x="4080121" y="1732150"/>
                  <a:pt x="4080121" y="2032385"/>
                </a:cubicBezTo>
                <a:lnTo>
                  <a:pt x="4081046" y="2032385"/>
                </a:lnTo>
                <a:lnTo>
                  <a:pt x="4081046" y="4045072"/>
                </a:lnTo>
                <a:cubicBezTo>
                  <a:pt x="4081046" y="4345308"/>
                  <a:pt x="3837649" y="4589017"/>
                  <a:pt x="3537798" y="4589017"/>
                </a:cubicBezTo>
                <a:lnTo>
                  <a:pt x="3110235" y="4589017"/>
                </a:lnTo>
                <a:cubicBezTo>
                  <a:pt x="2810384" y="4589017"/>
                  <a:pt x="2566987" y="4832727"/>
                  <a:pt x="2566987" y="5132963"/>
                </a:cubicBezTo>
                <a:lnTo>
                  <a:pt x="256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5287F2-4C81-49CB-BD75-94BEC6AF1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656000" y="1989000"/>
            <a:ext cx="6912000" cy="2448000"/>
          </a:xfrm>
        </p:spPr>
        <p:txBody>
          <a:bodyPr anchor="b"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to separate chapters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E3FD7DC8-726A-46D4-A85A-BF1992E82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656000" y="4604814"/>
            <a:ext cx="6912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 dirty="0"/>
              <a:t>Click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634519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E4373149-AA5B-4292-9664-47F3DBB697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5200614" y="0"/>
            <a:ext cx="6991387" cy="6858000"/>
          </a:xfrm>
          <a:custGeom>
            <a:avLst/>
            <a:gdLst>
              <a:gd name="connsiteX0" fmla="*/ 1020613 w 6991387"/>
              <a:gd name="connsiteY0" fmla="*/ 0 h 6858000"/>
              <a:gd name="connsiteX1" fmla="*/ 6991387 w 6991387"/>
              <a:gd name="connsiteY1" fmla="*/ 0 h 6858000"/>
              <a:gd name="connsiteX2" fmla="*/ 6991387 w 6991387"/>
              <a:gd name="connsiteY2" fmla="*/ 6858000 h 6858000"/>
              <a:gd name="connsiteX3" fmla="*/ 0 w 6991387"/>
              <a:gd name="connsiteY3" fmla="*/ 6858000 h 6858000"/>
              <a:gd name="connsiteX4" fmla="*/ 4907 w 6991387"/>
              <a:gd name="connsiteY4" fmla="*/ 6809259 h 6858000"/>
              <a:gd name="connsiteX5" fmla="*/ 708823 w 6991387"/>
              <a:gd name="connsiteY5" fmla="*/ 6235368 h 6858000"/>
              <a:gd name="connsiteX6" fmla="*/ 2192070 w 6991387"/>
              <a:gd name="connsiteY6" fmla="*/ 6235368 h 6858000"/>
              <a:gd name="connsiteX7" fmla="*/ 2910597 w 6991387"/>
              <a:gd name="connsiteY7" fmla="*/ 5516290 h 6858000"/>
              <a:gd name="connsiteX8" fmla="*/ 2910597 w 6991387"/>
              <a:gd name="connsiteY8" fmla="*/ 1498449 h 6858000"/>
              <a:gd name="connsiteX9" fmla="*/ 2192070 w 6991387"/>
              <a:gd name="connsiteY9" fmla="*/ 779372 h 6858000"/>
              <a:gd name="connsiteX10" fmla="*/ 1739139 w 6991387"/>
              <a:gd name="connsiteY10" fmla="*/ 779372 h 6858000"/>
              <a:gd name="connsiteX11" fmla="*/ 1020613 w 6991387"/>
              <a:gd name="connsiteY11" fmla="*/ 602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1387" h="6858000">
                <a:moveTo>
                  <a:pt x="1020613" y="0"/>
                </a:moveTo>
                <a:lnTo>
                  <a:pt x="6991387" y="0"/>
                </a:lnTo>
                <a:lnTo>
                  <a:pt x="6991387" y="6858000"/>
                </a:lnTo>
                <a:lnTo>
                  <a:pt x="0" y="6858000"/>
                </a:lnTo>
                <a:lnTo>
                  <a:pt x="4907" y="6809259"/>
                </a:lnTo>
                <a:cubicBezTo>
                  <a:pt x="71970" y="6481145"/>
                  <a:pt x="361908" y="6235368"/>
                  <a:pt x="708823" y="6235368"/>
                </a:cubicBezTo>
                <a:lnTo>
                  <a:pt x="2192070" y="6235368"/>
                </a:lnTo>
                <a:cubicBezTo>
                  <a:pt x="2589827" y="6235368"/>
                  <a:pt x="2910597" y="5913067"/>
                  <a:pt x="2910597" y="5516290"/>
                </a:cubicBezTo>
                <a:lnTo>
                  <a:pt x="2910597" y="1498449"/>
                </a:lnTo>
                <a:cubicBezTo>
                  <a:pt x="2910597" y="1100389"/>
                  <a:pt x="2588544" y="779372"/>
                  <a:pt x="2192070" y="779372"/>
                </a:cubicBezTo>
                <a:lnTo>
                  <a:pt x="1739139" y="779372"/>
                </a:lnTo>
                <a:cubicBezTo>
                  <a:pt x="1341383" y="779372"/>
                  <a:pt x="1020613" y="457071"/>
                  <a:pt x="1020613" y="6029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369FD-4569-413B-8637-ED89BF8B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4000" y="1989000"/>
            <a:ext cx="6840000" cy="244800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to separate chapters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A4E67476-8A11-4E03-B57B-AF937AFD8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0" y="4604813"/>
            <a:ext cx="6840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 dirty="0"/>
              <a:t>Click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573775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1CD20AB6-DE4E-4C97-B230-3658F9A864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2" y="-1"/>
            <a:ext cx="7353298" cy="6858001"/>
          </a:xfrm>
          <a:custGeom>
            <a:avLst/>
            <a:gdLst>
              <a:gd name="connsiteX0" fmla="*/ 0 w 7607999"/>
              <a:gd name="connsiteY0" fmla="*/ 0 h 6858001"/>
              <a:gd name="connsiteX1" fmla="*/ 7607999 w 7607999"/>
              <a:gd name="connsiteY1" fmla="*/ 0 h 6858001"/>
              <a:gd name="connsiteX2" fmla="*/ 7607999 w 7607999"/>
              <a:gd name="connsiteY2" fmla="*/ 630974 h 6858001"/>
              <a:gd name="connsiteX3" fmla="*/ 6784305 w 7607999"/>
              <a:gd name="connsiteY3" fmla="*/ 1482877 h 6858001"/>
              <a:gd name="connsiteX4" fmla="*/ 5342841 w 7607999"/>
              <a:gd name="connsiteY4" fmla="*/ 1482877 h 6858001"/>
              <a:gd name="connsiteX5" fmla="*/ 4519148 w 7607999"/>
              <a:gd name="connsiteY5" fmla="*/ 2334779 h 6858001"/>
              <a:gd name="connsiteX6" fmla="*/ 4519148 w 7607999"/>
              <a:gd name="connsiteY6" fmla="*/ 6858001 h 6858001"/>
              <a:gd name="connsiteX7" fmla="*/ 0 w 7607999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7999" h="6858001">
                <a:moveTo>
                  <a:pt x="0" y="0"/>
                </a:moveTo>
                <a:lnTo>
                  <a:pt x="7607999" y="0"/>
                </a:lnTo>
                <a:lnTo>
                  <a:pt x="7607999" y="630974"/>
                </a:lnTo>
                <a:cubicBezTo>
                  <a:pt x="7607999" y="1102059"/>
                  <a:pt x="7238465" y="1482877"/>
                  <a:pt x="6784305" y="1482877"/>
                </a:cubicBezTo>
                <a:lnTo>
                  <a:pt x="5342841" y="1482877"/>
                </a:lnTo>
                <a:cubicBezTo>
                  <a:pt x="4888682" y="1482877"/>
                  <a:pt x="4519148" y="1863694"/>
                  <a:pt x="4519148" y="2334779"/>
                </a:cubicBezTo>
                <a:lnTo>
                  <a:pt x="451914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016000" y="1989000"/>
            <a:ext cx="6552000" cy="244800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to separate chapters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5016000" y="4604513"/>
            <a:ext cx="6552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 dirty="0"/>
              <a:t>Click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6141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1CD20AB6-DE4E-4C97-B230-3658F9A864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-2550" y="-3189"/>
            <a:ext cx="7682726" cy="6868824"/>
          </a:xfrm>
          <a:custGeom>
            <a:avLst/>
            <a:gdLst>
              <a:gd name="connsiteX0" fmla="*/ 0 w 7607999"/>
              <a:gd name="connsiteY0" fmla="*/ 0 h 6858001"/>
              <a:gd name="connsiteX1" fmla="*/ 7607999 w 7607999"/>
              <a:gd name="connsiteY1" fmla="*/ 0 h 6858001"/>
              <a:gd name="connsiteX2" fmla="*/ 7607999 w 7607999"/>
              <a:gd name="connsiteY2" fmla="*/ 630974 h 6858001"/>
              <a:gd name="connsiteX3" fmla="*/ 6784305 w 7607999"/>
              <a:gd name="connsiteY3" fmla="*/ 1482877 h 6858001"/>
              <a:gd name="connsiteX4" fmla="*/ 5342841 w 7607999"/>
              <a:gd name="connsiteY4" fmla="*/ 1482877 h 6858001"/>
              <a:gd name="connsiteX5" fmla="*/ 4519148 w 7607999"/>
              <a:gd name="connsiteY5" fmla="*/ 2334779 h 6858001"/>
              <a:gd name="connsiteX6" fmla="*/ 4519148 w 7607999"/>
              <a:gd name="connsiteY6" fmla="*/ 6858001 h 6858001"/>
              <a:gd name="connsiteX7" fmla="*/ 0 w 7607999"/>
              <a:gd name="connsiteY7" fmla="*/ 6858001 h 6858001"/>
              <a:gd name="connsiteX0" fmla="*/ 0 w 7607999"/>
              <a:gd name="connsiteY0" fmla="*/ 0 h 7709772"/>
              <a:gd name="connsiteX1" fmla="*/ 7607999 w 7607999"/>
              <a:gd name="connsiteY1" fmla="*/ 0 h 7709772"/>
              <a:gd name="connsiteX2" fmla="*/ 7607999 w 7607999"/>
              <a:gd name="connsiteY2" fmla="*/ 630974 h 7709772"/>
              <a:gd name="connsiteX3" fmla="*/ 6784305 w 7607999"/>
              <a:gd name="connsiteY3" fmla="*/ 1482877 h 7709772"/>
              <a:gd name="connsiteX4" fmla="*/ 5342841 w 7607999"/>
              <a:gd name="connsiteY4" fmla="*/ 1482877 h 7709772"/>
              <a:gd name="connsiteX5" fmla="*/ 4519148 w 7607999"/>
              <a:gd name="connsiteY5" fmla="*/ 2334779 h 7709772"/>
              <a:gd name="connsiteX6" fmla="*/ 4519148 w 7607999"/>
              <a:gd name="connsiteY6" fmla="*/ 7709772 h 7709772"/>
              <a:gd name="connsiteX7" fmla="*/ 0 w 7607999"/>
              <a:gd name="connsiteY7" fmla="*/ 6858001 h 7709772"/>
              <a:gd name="connsiteX8" fmla="*/ 0 w 7607999"/>
              <a:gd name="connsiteY8" fmla="*/ 0 h 7709772"/>
              <a:gd name="connsiteX0" fmla="*/ 3588802 w 11196801"/>
              <a:gd name="connsiteY0" fmla="*/ 0 h 7709772"/>
              <a:gd name="connsiteX1" fmla="*/ 11196801 w 11196801"/>
              <a:gd name="connsiteY1" fmla="*/ 0 h 7709772"/>
              <a:gd name="connsiteX2" fmla="*/ 11196801 w 11196801"/>
              <a:gd name="connsiteY2" fmla="*/ 630974 h 7709772"/>
              <a:gd name="connsiteX3" fmla="*/ 10373107 w 11196801"/>
              <a:gd name="connsiteY3" fmla="*/ 1482877 h 7709772"/>
              <a:gd name="connsiteX4" fmla="*/ 8931643 w 11196801"/>
              <a:gd name="connsiteY4" fmla="*/ 1482877 h 7709772"/>
              <a:gd name="connsiteX5" fmla="*/ 8107950 w 11196801"/>
              <a:gd name="connsiteY5" fmla="*/ 2334779 h 7709772"/>
              <a:gd name="connsiteX6" fmla="*/ 8107950 w 11196801"/>
              <a:gd name="connsiteY6" fmla="*/ 7709772 h 7709772"/>
              <a:gd name="connsiteX7" fmla="*/ 0 w 11196801"/>
              <a:gd name="connsiteY7" fmla="*/ 7689247 h 7709772"/>
              <a:gd name="connsiteX8" fmla="*/ 3588802 w 11196801"/>
              <a:gd name="connsiteY8" fmla="*/ 0 h 7709772"/>
              <a:gd name="connsiteX0" fmla="*/ 3535713 w 11143712"/>
              <a:gd name="connsiteY0" fmla="*/ 0 h 7709772"/>
              <a:gd name="connsiteX1" fmla="*/ 11143712 w 11143712"/>
              <a:gd name="connsiteY1" fmla="*/ 0 h 7709772"/>
              <a:gd name="connsiteX2" fmla="*/ 11143712 w 11143712"/>
              <a:gd name="connsiteY2" fmla="*/ 630974 h 7709772"/>
              <a:gd name="connsiteX3" fmla="*/ 10320018 w 11143712"/>
              <a:gd name="connsiteY3" fmla="*/ 1482877 h 7709772"/>
              <a:gd name="connsiteX4" fmla="*/ 8878554 w 11143712"/>
              <a:gd name="connsiteY4" fmla="*/ 1482877 h 7709772"/>
              <a:gd name="connsiteX5" fmla="*/ 8054861 w 11143712"/>
              <a:gd name="connsiteY5" fmla="*/ 2334779 h 7709772"/>
              <a:gd name="connsiteX6" fmla="*/ 8054861 w 11143712"/>
              <a:gd name="connsiteY6" fmla="*/ 7709772 h 7709772"/>
              <a:gd name="connsiteX7" fmla="*/ 0 w 11143712"/>
              <a:gd name="connsiteY7" fmla="*/ 7555838 h 7709772"/>
              <a:gd name="connsiteX8" fmla="*/ 3535713 w 11143712"/>
              <a:gd name="connsiteY8" fmla="*/ 0 h 7709772"/>
              <a:gd name="connsiteX0" fmla="*/ 3567566 w 11175565"/>
              <a:gd name="connsiteY0" fmla="*/ 0 h 7709772"/>
              <a:gd name="connsiteX1" fmla="*/ 11175565 w 11175565"/>
              <a:gd name="connsiteY1" fmla="*/ 0 h 7709772"/>
              <a:gd name="connsiteX2" fmla="*/ 11175565 w 11175565"/>
              <a:gd name="connsiteY2" fmla="*/ 630974 h 7709772"/>
              <a:gd name="connsiteX3" fmla="*/ 10351871 w 11175565"/>
              <a:gd name="connsiteY3" fmla="*/ 1482877 h 7709772"/>
              <a:gd name="connsiteX4" fmla="*/ 8910407 w 11175565"/>
              <a:gd name="connsiteY4" fmla="*/ 1482877 h 7709772"/>
              <a:gd name="connsiteX5" fmla="*/ 8086714 w 11175565"/>
              <a:gd name="connsiteY5" fmla="*/ 2334779 h 7709772"/>
              <a:gd name="connsiteX6" fmla="*/ 8086714 w 11175565"/>
              <a:gd name="connsiteY6" fmla="*/ 7709772 h 7709772"/>
              <a:gd name="connsiteX7" fmla="*/ 0 w 11175565"/>
              <a:gd name="connsiteY7" fmla="*/ 7689249 h 7709772"/>
              <a:gd name="connsiteX8" fmla="*/ 3567566 w 11175565"/>
              <a:gd name="connsiteY8" fmla="*/ 0 h 7709772"/>
              <a:gd name="connsiteX0" fmla="*/ 21236 w 11175565"/>
              <a:gd name="connsiteY0" fmla="*/ 10262 h 7709772"/>
              <a:gd name="connsiteX1" fmla="*/ 11175565 w 11175565"/>
              <a:gd name="connsiteY1" fmla="*/ 0 h 7709772"/>
              <a:gd name="connsiteX2" fmla="*/ 11175565 w 11175565"/>
              <a:gd name="connsiteY2" fmla="*/ 630974 h 7709772"/>
              <a:gd name="connsiteX3" fmla="*/ 10351871 w 11175565"/>
              <a:gd name="connsiteY3" fmla="*/ 1482877 h 7709772"/>
              <a:gd name="connsiteX4" fmla="*/ 8910407 w 11175565"/>
              <a:gd name="connsiteY4" fmla="*/ 1482877 h 7709772"/>
              <a:gd name="connsiteX5" fmla="*/ 8086714 w 11175565"/>
              <a:gd name="connsiteY5" fmla="*/ 2334779 h 7709772"/>
              <a:gd name="connsiteX6" fmla="*/ 8086714 w 11175565"/>
              <a:gd name="connsiteY6" fmla="*/ 7709772 h 7709772"/>
              <a:gd name="connsiteX7" fmla="*/ 0 w 11175565"/>
              <a:gd name="connsiteY7" fmla="*/ 7689249 h 7709772"/>
              <a:gd name="connsiteX8" fmla="*/ 21236 w 11175565"/>
              <a:gd name="connsiteY8" fmla="*/ 10262 h 7709772"/>
              <a:gd name="connsiteX0" fmla="*/ 21236 w 11175565"/>
              <a:gd name="connsiteY0" fmla="*/ 10262 h 7689249"/>
              <a:gd name="connsiteX1" fmla="*/ 11175565 w 11175565"/>
              <a:gd name="connsiteY1" fmla="*/ 0 h 7689249"/>
              <a:gd name="connsiteX2" fmla="*/ 11175565 w 11175565"/>
              <a:gd name="connsiteY2" fmla="*/ 630974 h 7689249"/>
              <a:gd name="connsiteX3" fmla="*/ 10351871 w 11175565"/>
              <a:gd name="connsiteY3" fmla="*/ 1482877 h 7689249"/>
              <a:gd name="connsiteX4" fmla="*/ 8910407 w 11175565"/>
              <a:gd name="connsiteY4" fmla="*/ 1482877 h 7689249"/>
              <a:gd name="connsiteX5" fmla="*/ 8086714 w 11175565"/>
              <a:gd name="connsiteY5" fmla="*/ 2334779 h 7689249"/>
              <a:gd name="connsiteX6" fmla="*/ 8097332 w 11175565"/>
              <a:gd name="connsiteY6" fmla="*/ 7689247 h 7689249"/>
              <a:gd name="connsiteX7" fmla="*/ 0 w 11175565"/>
              <a:gd name="connsiteY7" fmla="*/ 7689249 h 7689249"/>
              <a:gd name="connsiteX8" fmla="*/ 21236 w 11175565"/>
              <a:gd name="connsiteY8" fmla="*/ 10262 h 7689249"/>
              <a:gd name="connsiteX0" fmla="*/ 159266 w 11175565"/>
              <a:gd name="connsiteY0" fmla="*/ 174459 h 7689249"/>
              <a:gd name="connsiteX1" fmla="*/ 11175565 w 11175565"/>
              <a:gd name="connsiteY1" fmla="*/ 0 h 7689249"/>
              <a:gd name="connsiteX2" fmla="*/ 11175565 w 11175565"/>
              <a:gd name="connsiteY2" fmla="*/ 630974 h 7689249"/>
              <a:gd name="connsiteX3" fmla="*/ 10351871 w 11175565"/>
              <a:gd name="connsiteY3" fmla="*/ 1482877 h 7689249"/>
              <a:gd name="connsiteX4" fmla="*/ 8910407 w 11175565"/>
              <a:gd name="connsiteY4" fmla="*/ 1482877 h 7689249"/>
              <a:gd name="connsiteX5" fmla="*/ 8086714 w 11175565"/>
              <a:gd name="connsiteY5" fmla="*/ 2334779 h 7689249"/>
              <a:gd name="connsiteX6" fmla="*/ 8097332 w 11175565"/>
              <a:gd name="connsiteY6" fmla="*/ 7689247 h 7689249"/>
              <a:gd name="connsiteX7" fmla="*/ 0 w 11175565"/>
              <a:gd name="connsiteY7" fmla="*/ 7689249 h 7689249"/>
              <a:gd name="connsiteX8" fmla="*/ 159266 w 11175565"/>
              <a:gd name="connsiteY8" fmla="*/ 174459 h 7689249"/>
              <a:gd name="connsiteX0" fmla="*/ 10618 w 11175565"/>
              <a:gd name="connsiteY0" fmla="*/ 0 h 7699511"/>
              <a:gd name="connsiteX1" fmla="*/ 11175565 w 11175565"/>
              <a:gd name="connsiteY1" fmla="*/ 10262 h 7699511"/>
              <a:gd name="connsiteX2" fmla="*/ 11175565 w 11175565"/>
              <a:gd name="connsiteY2" fmla="*/ 641236 h 7699511"/>
              <a:gd name="connsiteX3" fmla="*/ 10351871 w 11175565"/>
              <a:gd name="connsiteY3" fmla="*/ 1493139 h 7699511"/>
              <a:gd name="connsiteX4" fmla="*/ 8910407 w 11175565"/>
              <a:gd name="connsiteY4" fmla="*/ 1493139 h 7699511"/>
              <a:gd name="connsiteX5" fmla="*/ 8086714 w 11175565"/>
              <a:gd name="connsiteY5" fmla="*/ 2345041 h 7699511"/>
              <a:gd name="connsiteX6" fmla="*/ 8097332 w 11175565"/>
              <a:gd name="connsiteY6" fmla="*/ 7699509 h 7699511"/>
              <a:gd name="connsiteX7" fmla="*/ 0 w 11175565"/>
              <a:gd name="connsiteY7" fmla="*/ 7699511 h 7699511"/>
              <a:gd name="connsiteX8" fmla="*/ 10618 w 11175565"/>
              <a:gd name="connsiteY8" fmla="*/ 0 h 7699511"/>
              <a:gd name="connsiteX0" fmla="*/ 10618 w 11175565"/>
              <a:gd name="connsiteY0" fmla="*/ 0 h 7699511"/>
              <a:gd name="connsiteX1" fmla="*/ 11175565 w 11175565"/>
              <a:gd name="connsiteY1" fmla="*/ 0 h 7699511"/>
              <a:gd name="connsiteX2" fmla="*/ 11175565 w 11175565"/>
              <a:gd name="connsiteY2" fmla="*/ 641236 h 7699511"/>
              <a:gd name="connsiteX3" fmla="*/ 10351871 w 11175565"/>
              <a:gd name="connsiteY3" fmla="*/ 1493139 h 7699511"/>
              <a:gd name="connsiteX4" fmla="*/ 8910407 w 11175565"/>
              <a:gd name="connsiteY4" fmla="*/ 1493139 h 7699511"/>
              <a:gd name="connsiteX5" fmla="*/ 8086714 w 11175565"/>
              <a:gd name="connsiteY5" fmla="*/ 2345041 h 7699511"/>
              <a:gd name="connsiteX6" fmla="*/ 8097332 w 11175565"/>
              <a:gd name="connsiteY6" fmla="*/ 7699509 h 7699511"/>
              <a:gd name="connsiteX7" fmla="*/ 0 w 11175565"/>
              <a:gd name="connsiteY7" fmla="*/ 7699511 h 7699511"/>
              <a:gd name="connsiteX8" fmla="*/ 10618 w 11175565"/>
              <a:gd name="connsiteY8" fmla="*/ 0 h 7699511"/>
              <a:gd name="connsiteX0" fmla="*/ 149 w 11165096"/>
              <a:gd name="connsiteY0" fmla="*/ 0 h 7699509"/>
              <a:gd name="connsiteX1" fmla="*/ 11165096 w 11165096"/>
              <a:gd name="connsiteY1" fmla="*/ 0 h 7699509"/>
              <a:gd name="connsiteX2" fmla="*/ 11165096 w 11165096"/>
              <a:gd name="connsiteY2" fmla="*/ 641236 h 7699509"/>
              <a:gd name="connsiteX3" fmla="*/ 10341402 w 11165096"/>
              <a:gd name="connsiteY3" fmla="*/ 1493139 h 7699509"/>
              <a:gd name="connsiteX4" fmla="*/ 8899938 w 11165096"/>
              <a:gd name="connsiteY4" fmla="*/ 1493139 h 7699509"/>
              <a:gd name="connsiteX5" fmla="*/ 8076245 w 11165096"/>
              <a:gd name="connsiteY5" fmla="*/ 2345041 h 7699509"/>
              <a:gd name="connsiteX6" fmla="*/ 8086863 w 11165096"/>
              <a:gd name="connsiteY6" fmla="*/ 7699509 h 7699509"/>
              <a:gd name="connsiteX7" fmla="*/ 233739 w 11165096"/>
              <a:gd name="connsiteY7" fmla="*/ 7309544 h 7699509"/>
              <a:gd name="connsiteX8" fmla="*/ 149 w 11165096"/>
              <a:gd name="connsiteY8" fmla="*/ 0 h 7699509"/>
              <a:gd name="connsiteX0" fmla="*/ 10618 w 11175565"/>
              <a:gd name="connsiteY0" fmla="*/ 0 h 7709774"/>
              <a:gd name="connsiteX1" fmla="*/ 11175565 w 11175565"/>
              <a:gd name="connsiteY1" fmla="*/ 0 h 7709774"/>
              <a:gd name="connsiteX2" fmla="*/ 11175565 w 11175565"/>
              <a:gd name="connsiteY2" fmla="*/ 641236 h 7709774"/>
              <a:gd name="connsiteX3" fmla="*/ 10351871 w 11175565"/>
              <a:gd name="connsiteY3" fmla="*/ 1493139 h 7709774"/>
              <a:gd name="connsiteX4" fmla="*/ 8910407 w 11175565"/>
              <a:gd name="connsiteY4" fmla="*/ 1493139 h 7709774"/>
              <a:gd name="connsiteX5" fmla="*/ 8086714 w 11175565"/>
              <a:gd name="connsiteY5" fmla="*/ 2345041 h 7709774"/>
              <a:gd name="connsiteX6" fmla="*/ 8097332 w 11175565"/>
              <a:gd name="connsiteY6" fmla="*/ 7699509 h 7709774"/>
              <a:gd name="connsiteX7" fmla="*/ 0 w 11175565"/>
              <a:gd name="connsiteY7" fmla="*/ 7709774 h 7709774"/>
              <a:gd name="connsiteX8" fmla="*/ 10618 w 11175565"/>
              <a:gd name="connsiteY8" fmla="*/ 0 h 7709774"/>
              <a:gd name="connsiteX0" fmla="*/ 74324 w 11175565"/>
              <a:gd name="connsiteY0" fmla="*/ 164197 h 7709774"/>
              <a:gd name="connsiteX1" fmla="*/ 11175565 w 11175565"/>
              <a:gd name="connsiteY1" fmla="*/ 0 h 7709774"/>
              <a:gd name="connsiteX2" fmla="*/ 11175565 w 11175565"/>
              <a:gd name="connsiteY2" fmla="*/ 641236 h 7709774"/>
              <a:gd name="connsiteX3" fmla="*/ 10351871 w 11175565"/>
              <a:gd name="connsiteY3" fmla="*/ 1493139 h 7709774"/>
              <a:gd name="connsiteX4" fmla="*/ 8910407 w 11175565"/>
              <a:gd name="connsiteY4" fmla="*/ 1493139 h 7709774"/>
              <a:gd name="connsiteX5" fmla="*/ 8086714 w 11175565"/>
              <a:gd name="connsiteY5" fmla="*/ 2345041 h 7709774"/>
              <a:gd name="connsiteX6" fmla="*/ 8097332 w 11175565"/>
              <a:gd name="connsiteY6" fmla="*/ 7699509 h 7709774"/>
              <a:gd name="connsiteX7" fmla="*/ 0 w 11175565"/>
              <a:gd name="connsiteY7" fmla="*/ 7709774 h 7709774"/>
              <a:gd name="connsiteX8" fmla="*/ 74324 w 11175565"/>
              <a:gd name="connsiteY8" fmla="*/ 164197 h 7709774"/>
              <a:gd name="connsiteX0" fmla="*/ 1286 w 11187469"/>
              <a:gd name="connsiteY0" fmla="*/ 0 h 7720036"/>
              <a:gd name="connsiteX1" fmla="*/ 11187469 w 11187469"/>
              <a:gd name="connsiteY1" fmla="*/ 10262 h 7720036"/>
              <a:gd name="connsiteX2" fmla="*/ 11187469 w 11187469"/>
              <a:gd name="connsiteY2" fmla="*/ 651498 h 7720036"/>
              <a:gd name="connsiteX3" fmla="*/ 10363775 w 11187469"/>
              <a:gd name="connsiteY3" fmla="*/ 1503401 h 7720036"/>
              <a:gd name="connsiteX4" fmla="*/ 8922311 w 11187469"/>
              <a:gd name="connsiteY4" fmla="*/ 1503401 h 7720036"/>
              <a:gd name="connsiteX5" fmla="*/ 8098618 w 11187469"/>
              <a:gd name="connsiteY5" fmla="*/ 2355303 h 7720036"/>
              <a:gd name="connsiteX6" fmla="*/ 8109236 w 11187469"/>
              <a:gd name="connsiteY6" fmla="*/ 7709771 h 7720036"/>
              <a:gd name="connsiteX7" fmla="*/ 11904 w 11187469"/>
              <a:gd name="connsiteY7" fmla="*/ 7720036 h 7720036"/>
              <a:gd name="connsiteX8" fmla="*/ 1286 w 11187469"/>
              <a:gd name="connsiteY8" fmla="*/ 0 h 7720036"/>
              <a:gd name="connsiteX0" fmla="*/ 1286 w 11187469"/>
              <a:gd name="connsiteY0" fmla="*/ 1108328 h 8828364"/>
              <a:gd name="connsiteX1" fmla="*/ 11187469 w 11187469"/>
              <a:gd name="connsiteY1" fmla="*/ 0 h 8828364"/>
              <a:gd name="connsiteX2" fmla="*/ 11187469 w 11187469"/>
              <a:gd name="connsiteY2" fmla="*/ 1759826 h 8828364"/>
              <a:gd name="connsiteX3" fmla="*/ 10363775 w 11187469"/>
              <a:gd name="connsiteY3" fmla="*/ 2611729 h 8828364"/>
              <a:gd name="connsiteX4" fmla="*/ 8922311 w 11187469"/>
              <a:gd name="connsiteY4" fmla="*/ 2611729 h 8828364"/>
              <a:gd name="connsiteX5" fmla="*/ 8098618 w 11187469"/>
              <a:gd name="connsiteY5" fmla="*/ 3463631 h 8828364"/>
              <a:gd name="connsiteX6" fmla="*/ 8109236 w 11187469"/>
              <a:gd name="connsiteY6" fmla="*/ 8818099 h 8828364"/>
              <a:gd name="connsiteX7" fmla="*/ 11904 w 11187469"/>
              <a:gd name="connsiteY7" fmla="*/ 8828364 h 8828364"/>
              <a:gd name="connsiteX8" fmla="*/ 1286 w 11187469"/>
              <a:gd name="connsiteY8" fmla="*/ 1108328 h 8828364"/>
              <a:gd name="connsiteX0" fmla="*/ 350386 w 11175565"/>
              <a:gd name="connsiteY0" fmla="*/ 10262 h 8828364"/>
              <a:gd name="connsiteX1" fmla="*/ 11175565 w 11175565"/>
              <a:gd name="connsiteY1" fmla="*/ 0 h 8828364"/>
              <a:gd name="connsiteX2" fmla="*/ 11175565 w 11175565"/>
              <a:gd name="connsiteY2" fmla="*/ 1759826 h 8828364"/>
              <a:gd name="connsiteX3" fmla="*/ 10351871 w 11175565"/>
              <a:gd name="connsiteY3" fmla="*/ 2611729 h 8828364"/>
              <a:gd name="connsiteX4" fmla="*/ 8910407 w 11175565"/>
              <a:gd name="connsiteY4" fmla="*/ 2611729 h 8828364"/>
              <a:gd name="connsiteX5" fmla="*/ 8086714 w 11175565"/>
              <a:gd name="connsiteY5" fmla="*/ 3463631 h 8828364"/>
              <a:gd name="connsiteX6" fmla="*/ 8097332 w 11175565"/>
              <a:gd name="connsiteY6" fmla="*/ 8818099 h 8828364"/>
              <a:gd name="connsiteX7" fmla="*/ 0 w 11175565"/>
              <a:gd name="connsiteY7" fmla="*/ 8828364 h 8828364"/>
              <a:gd name="connsiteX8" fmla="*/ 350386 w 11175565"/>
              <a:gd name="connsiteY8" fmla="*/ 10262 h 8828364"/>
              <a:gd name="connsiteX0" fmla="*/ 87 w 10825266"/>
              <a:gd name="connsiteY0" fmla="*/ 10262 h 8818099"/>
              <a:gd name="connsiteX1" fmla="*/ 10825266 w 10825266"/>
              <a:gd name="connsiteY1" fmla="*/ 0 h 8818099"/>
              <a:gd name="connsiteX2" fmla="*/ 10825266 w 10825266"/>
              <a:gd name="connsiteY2" fmla="*/ 1759826 h 8818099"/>
              <a:gd name="connsiteX3" fmla="*/ 10001572 w 10825266"/>
              <a:gd name="connsiteY3" fmla="*/ 2611729 h 8818099"/>
              <a:gd name="connsiteX4" fmla="*/ 8560108 w 10825266"/>
              <a:gd name="connsiteY4" fmla="*/ 2611729 h 8818099"/>
              <a:gd name="connsiteX5" fmla="*/ 7736415 w 10825266"/>
              <a:gd name="connsiteY5" fmla="*/ 3463631 h 8818099"/>
              <a:gd name="connsiteX6" fmla="*/ 7747033 w 10825266"/>
              <a:gd name="connsiteY6" fmla="*/ 8818099 h 8818099"/>
              <a:gd name="connsiteX7" fmla="*/ 414179 w 10825266"/>
              <a:gd name="connsiteY7" fmla="*/ 6858003 h 8818099"/>
              <a:gd name="connsiteX8" fmla="*/ 87 w 10825266"/>
              <a:gd name="connsiteY8" fmla="*/ 10262 h 8818099"/>
              <a:gd name="connsiteX0" fmla="*/ 2044 w 10827223"/>
              <a:gd name="connsiteY0" fmla="*/ 10262 h 8818099"/>
              <a:gd name="connsiteX1" fmla="*/ 10827223 w 10827223"/>
              <a:gd name="connsiteY1" fmla="*/ 0 h 8818099"/>
              <a:gd name="connsiteX2" fmla="*/ 10827223 w 10827223"/>
              <a:gd name="connsiteY2" fmla="*/ 1759826 h 8818099"/>
              <a:gd name="connsiteX3" fmla="*/ 10003529 w 10827223"/>
              <a:gd name="connsiteY3" fmla="*/ 2611729 h 8818099"/>
              <a:gd name="connsiteX4" fmla="*/ 8562065 w 10827223"/>
              <a:gd name="connsiteY4" fmla="*/ 2611729 h 8818099"/>
              <a:gd name="connsiteX5" fmla="*/ 7738372 w 10827223"/>
              <a:gd name="connsiteY5" fmla="*/ 3463631 h 8818099"/>
              <a:gd name="connsiteX6" fmla="*/ 7748990 w 10827223"/>
              <a:gd name="connsiteY6" fmla="*/ 8818099 h 8818099"/>
              <a:gd name="connsiteX7" fmla="*/ 2044 w 10827223"/>
              <a:gd name="connsiteY7" fmla="*/ 7689250 h 8818099"/>
              <a:gd name="connsiteX8" fmla="*/ 2044 w 10827223"/>
              <a:gd name="connsiteY8" fmla="*/ 10262 h 8818099"/>
              <a:gd name="connsiteX0" fmla="*/ 2044 w 10827223"/>
              <a:gd name="connsiteY0" fmla="*/ 10262 h 7720033"/>
              <a:gd name="connsiteX1" fmla="*/ 10827223 w 10827223"/>
              <a:gd name="connsiteY1" fmla="*/ 0 h 7720033"/>
              <a:gd name="connsiteX2" fmla="*/ 10827223 w 10827223"/>
              <a:gd name="connsiteY2" fmla="*/ 1759826 h 7720033"/>
              <a:gd name="connsiteX3" fmla="*/ 10003529 w 10827223"/>
              <a:gd name="connsiteY3" fmla="*/ 2611729 h 7720033"/>
              <a:gd name="connsiteX4" fmla="*/ 8562065 w 10827223"/>
              <a:gd name="connsiteY4" fmla="*/ 2611729 h 7720033"/>
              <a:gd name="connsiteX5" fmla="*/ 7738372 w 10827223"/>
              <a:gd name="connsiteY5" fmla="*/ 3463631 h 7720033"/>
              <a:gd name="connsiteX6" fmla="*/ 7748991 w 10827223"/>
              <a:gd name="connsiteY6" fmla="*/ 7720033 h 7720033"/>
              <a:gd name="connsiteX7" fmla="*/ 2044 w 10827223"/>
              <a:gd name="connsiteY7" fmla="*/ 7689250 h 7720033"/>
              <a:gd name="connsiteX8" fmla="*/ 2044 w 10827223"/>
              <a:gd name="connsiteY8" fmla="*/ 10262 h 7720033"/>
              <a:gd name="connsiteX0" fmla="*/ 143 w 10825322"/>
              <a:gd name="connsiteY0" fmla="*/ 10262 h 7720033"/>
              <a:gd name="connsiteX1" fmla="*/ 10825322 w 10825322"/>
              <a:gd name="connsiteY1" fmla="*/ 0 h 7720033"/>
              <a:gd name="connsiteX2" fmla="*/ 10825322 w 10825322"/>
              <a:gd name="connsiteY2" fmla="*/ 1759826 h 7720033"/>
              <a:gd name="connsiteX3" fmla="*/ 10001628 w 10825322"/>
              <a:gd name="connsiteY3" fmla="*/ 2611729 h 7720033"/>
              <a:gd name="connsiteX4" fmla="*/ 8560164 w 10825322"/>
              <a:gd name="connsiteY4" fmla="*/ 2611729 h 7720033"/>
              <a:gd name="connsiteX5" fmla="*/ 7736471 w 10825322"/>
              <a:gd name="connsiteY5" fmla="*/ 3463631 h 7720033"/>
              <a:gd name="connsiteX6" fmla="*/ 7747090 w 10825322"/>
              <a:gd name="connsiteY6" fmla="*/ 7720033 h 7720033"/>
              <a:gd name="connsiteX7" fmla="*/ 244351 w 10825322"/>
              <a:gd name="connsiteY7" fmla="*/ 7422431 h 7720033"/>
              <a:gd name="connsiteX8" fmla="*/ 143 w 10825322"/>
              <a:gd name="connsiteY8" fmla="*/ 10262 h 7720033"/>
              <a:gd name="connsiteX0" fmla="*/ 10618 w 10835797"/>
              <a:gd name="connsiteY0" fmla="*/ 10262 h 7720033"/>
              <a:gd name="connsiteX1" fmla="*/ 10835797 w 10835797"/>
              <a:gd name="connsiteY1" fmla="*/ 0 h 7720033"/>
              <a:gd name="connsiteX2" fmla="*/ 10835797 w 10835797"/>
              <a:gd name="connsiteY2" fmla="*/ 1759826 h 7720033"/>
              <a:gd name="connsiteX3" fmla="*/ 10012103 w 10835797"/>
              <a:gd name="connsiteY3" fmla="*/ 2611729 h 7720033"/>
              <a:gd name="connsiteX4" fmla="*/ 8570639 w 10835797"/>
              <a:gd name="connsiteY4" fmla="*/ 2611729 h 7720033"/>
              <a:gd name="connsiteX5" fmla="*/ 7746946 w 10835797"/>
              <a:gd name="connsiteY5" fmla="*/ 3463631 h 7720033"/>
              <a:gd name="connsiteX6" fmla="*/ 7757565 w 10835797"/>
              <a:gd name="connsiteY6" fmla="*/ 7720033 h 7720033"/>
              <a:gd name="connsiteX7" fmla="*/ 0 w 10835797"/>
              <a:gd name="connsiteY7" fmla="*/ 7709775 h 7720033"/>
              <a:gd name="connsiteX8" fmla="*/ 10618 w 10835797"/>
              <a:gd name="connsiteY8" fmla="*/ 10262 h 7720033"/>
              <a:gd name="connsiteX0" fmla="*/ 10618 w 10835797"/>
              <a:gd name="connsiteY0" fmla="*/ 1729155 h 9438926"/>
              <a:gd name="connsiteX1" fmla="*/ 10835797 w 10835797"/>
              <a:gd name="connsiteY1" fmla="*/ 0 h 9438926"/>
              <a:gd name="connsiteX2" fmla="*/ 10835797 w 10835797"/>
              <a:gd name="connsiteY2" fmla="*/ 3478719 h 9438926"/>
              <a:gd name="connsiteX3" fmla="*/ 10012103 w 10835797"/>
              <a:gd name="connsiteY3" fmla="*/ 4330622 h 9438926"/>
              <a:gd name="connsiteX4" fmla="*/ 8570639 w 10835797"/>
              <a:gd name="connsiteY4" fmla="*/ 4330622 h 9438926"/>
              <a:gd name="connsiteX5" fmla="*/ 7746946 w 10835797"/>
              <a:gd name="connsiteY5" fmla="*/ 5182524 h 9438926"/>
              <a:gd name="connsiteX6" fmla="*/ 7757565 w 10835797"/>
              <a:gd name="connsiteY6" fmla="*/ 9438926 h 9438926"/>
              <a:gd name="connsiteX7" fmla="*/ 0 w 10835797"/>
              <a:gd name="connsiteY7" fmla="*/ 9428668 h 9438926"/>
              <a:gd name="connsiteX8" fmla="*/ 10618 w 10835797"/>
              <a:gd name="connsiteY8" fmla="*/ 1729155 h 9438926"/>
              <a:gd name="connsiteX0" fmla="*/ 1885 w 10839172"/>
              <a:gd name="connsiteY0" fmla="*/ 22809 h 9438926"/>
              <a:gd name="connsiteX1" fmla="*/ 10839172 w 10839172"/>
              <a:gd name="connsiteY1" fmla="*/ 0 h 9438926"/>
              <a:gd name="connsiteX2" fmla="*/ 10839172 w 10839172"/>
              <a:gd name="connsiteY2" fmla="*/ 3478719 h 9438926"/>
              <a:gd name="connsiteX3" fmla="*/ 10015478 w 10839172"/>
              <a:gd name="connsiteY3" fmla="*/ 4330622 h 9438926"/>
              <a:gd name="connsiteX4" fmla="*/ 8574014 w 10839172"/>
              <a:gd name="connsiteY4" fmla="*/ 4330622 h 9438926"/>
              <a:gd name="connsiteX5" fmla="*/ 7750321 w 10839172"/>
              <a:gd name="connsiteY5" fmla="*/ 5182524 h 9438926"/>
              <a:gd name="connsiteX6" fmla="*/ 7760940 w 10839172"/>
              <a:gd name="connsiteY6" fmla="*/ 9438926 h 9438926"/>
              <a:gd name="connsiteX7" fmla="*/ 3375 w 10839172"/>
              <a:gd name="connsiteY7" fmla="*/ 9428668 h 9438926"/>
              <a:gd name="connsiteX8" fmla="*/ 1885 w 10839172"/>
              <a:gd name="connsiteY8" fmla="*/ 22809 h 9438926"/>
              <a:gd name="connsiteX0" fmla="*/ 1885 w 10839172"/>
              <a:gd name="connsiteY0" fmla="*/ 0 h 9416117"/>
              <a:gd name="connsiteX1" fmla="*/ 10827064 w 10839172"/>
              <a:gd name="connsiteY1" fmla="*/ 315951 h 9416117"/>
              <a:gd name="connsiteX2" fmla="*/ 10839172 w 10839172"/>
              <a:gd name="connsiteY2" fmla="*/ 3455910 h 9416117"/>
              <a:gd name="connsiteX3" fmla="*/ 10015478 w 10839172"/>
              <a:gd name="connsiteY3" fmla="*/ 4307813 h 9416117"/>
              <a:gd name="connsiteX4" fmla="*/ 8574014 w 10839172"/>
              <a:gd name="connsiteY4" fmla="*/ 4307813 h 9416117"/>
              <a:gd name="connsiteX5" fmla="*/ 7750321 w 10839172"/>
              <a:gd name="connsiteY5" fmla="*/ 5159715 h 9416117"/>
              <a:gd name="connsiteX6" fmla="*/ 7760940 w 10839172"/>
              <a:gd name="connsiteY6" fmla="*/ 9416117 h 9416117"/>
              <a:gd name="connsiteX7" fmla="*/ 3375 w 10839172"/>
              <a:gd name="connsiteY7" fmla="*/ 9405859 h 9416117"/>
              <a:gd name="connsiteX8" fmla="*/ 1885 w 10839172"/>
              <a:gd name="connsiteY8" fmla="*/ 0 h 9416117"/>
              <a:gd name="connsiteX0" fmla="*/ 1885 w 10839172"/>
              <a:gd name="connsiteY0" fmla="*/ 10262 h 9426379"/>
              <a:gd name="connsiteX1" fmla="*/ 10827064 w 10839172"/>
              <a:gd name="connsiteY1" fmla="*/ 0 h 9426379"/>
              <a:gd name="connsiteX2" fmla="*/ 10839172 w 10839172"/>
              <a:gd name="connsiteY2" fmla="*/ 3466172 h 9426379"/>
              <a:gd name="connsiteX3" fmla="*/ 10015478 w 10839172"/>
              <a:gd name="connsiteY3" fmla="*/ 4318075 h 9426379"/>
              <a:gd name="connsiteX4" fmla="*/ 8574014 w 10839172"/>
              <a:gd name="connsiteY4" fmla="*/ 4318075 h 9426379"/>
              <a:gd name="connsiteX5" fmla="*/ 7750321 w 10839172"/>
              <a:gd name="connsiteY5" fmla="*/ 5169977 h 9426379"/>
              <a:gd name="connsiteX6" fmla="*/ 7760940 w 10839172"/>
              <a:gd name="connsiteY6" fmla="*/ 9426379 h 9426379"/>
              <a:gd name="connsiteX7" fmla="*/ 3375 w 10839172"/>
              <a:gd name="connsiteY7" fmla="*/ 9416121 h 9426379"/>
              <a:gd name="connsiteX8" fmla="*/ 1885 w 10839172"/>
              <a:gd name="connsiteY8" fmla="*/ 10262 h 9426379"/>
              <a:gd name="connsiteX0" fmla="*/ 1885 w 10839172"/>
              <a:gd name="connsiteY0" fmla="*/ 0 h 9416117"/>
              <a:gd name="connsiteX1" fmla="*/ 10827064 w 10839172"/>
              <a:gd name="connsiteY1" fmla="*/ 750749 h 9416117"/>
              <a:gd name="connsiteX2" fmla="*/ 10839172 w 10839172"/>
              <a:gd name="connsiteY2" fmla="*/ 3455910 h 9416117"/>
              <a:gd name="connsiteX3" fmla="*/ 10015478 w 10839172"/>
              <a:gd name="connsiteY3" fmla="*/ 4307813 h 9416117"/>
              <a:gd name="connsiteX4" fmla="*/ 8574014 w 10839172"/>
              <a:gd name="connsiteY4" fmla="*/ 4307813 h 9416117"/>
              <a:gd name="connsiteX5" fmla="*/ 7750321 w 10839172"/>
              <a:gd name="connsiteY5" fmla="*/ 5159715 h 9416117"/>
              <a:gd name="connsiteX6" fmla="*/ 7760940 w 10839172"/>
              <a:gd name="connsiteY6" fmla="*/ 9416117 h 9416117"/>
              <a:gd name="connsiteX7" fmla="*/ 3375 w 10839172"/>
              <a:gd name="connsiteY7" fmla="*/ 9405859 h 9416117"/>
              <a:gd name="connsiteX8" fmla="*/ 1885 w 10839172"/>
              <a:gd name="connsiteY8" fmla="*/ 0 h 9416117"/>
              <a:gd name="connsiteX0" fmla="*/ 422279 w 10835797"/>
              <a:gd name="connsiteY0" fmla="*/ 875047 h 8665368"/>
              <a:gd name="connsiteX1" fmla="*/ 10823689 w 10835797"/>
              <a:gd name="connsiteY1" fmla="*/ 0 h 8665368"/>
              <a:gd name="connsiteX2" fmla="*/ 10835797 w 10835797"/>
              <a:gd name="connsiteY2" fmla="*/ 2705161 h 8665368"/>
              <a:gd name="connsiteX3" fmla="*/ 10012103 w 10835797"/>
              <a:gd name="connsiteY3" fmla="*/ 3557064 h 8665368"/>
              <a:gd name="connsiteX4" fmla="*/ 8570639 w 10835797"/>
              <a:gd name="connsiteY4" fmla="*/ 3557064 h 8665368"/>
              <a:gd name="connsiteX5" fmla="*/ 7746946 w 10835797"/>
              <a:gd name="connsiteY5" fmla="*/ 4408966 h 8665368"/>
              <a:gd name="connsiteX6" fmla="*/ 7757565 w 10835797"/>
              <a:gd name="connsiteY6" fmla="*/ 8665368 h 8665368"/>
              <a:gd name="connsiteX7" fmla="*/ 0 w 10835797"/>
              <a:gd name="connsiteY7" fmla="*/ 8655110 h 8665368"/>
              <a:gd name="connsiteX8" fmla="*/ 422279 w 10835797"/>
              <a:gd name="connsiteY8" fmla="*/ 875047 h 8665368"/>
              <a:gd name="connsiteX0" fmla="*/ 1885 w 10839172"/>
              <a:gd name="connsiteY0" fmla="*/ 10262 h 8665368"/>
              <a:gd name="connsiteX1" fmla="*/ 10827064 w 10839172"/>
              <a:gd name="connsiteY1" fmla="*/ 0 h 8665368"/>
              <a:gd name="connsiteX2" fmla="*/ 10839172 w 10839172"/>
              <a:gd name="connsiteY2" fmla="*/ 2705161 h 8665368"/>
              <a:gd name="connsiteX3" fmla="*/ 10015478 w 10839172"/>
              <a:gd name="connsiteY3" fmla="*/ 3557064 h 8665368"/>
              <a:gd name="connsiteX4" fmla="*/ 8574014 w 10839172"/>
              <a:gd name="connsiteY4" fmla="*/ 3557064 h 8665368"/>
              <a:gd name="connsiteX5" fmla="*/ 7750321 w 10839172"/>
              <a:gd name="connsiteY5" fmla="*/ 4408966 h 8665368"/>
              <a:gd name="connsiteX6" fmla="*/ 7760940 w 10839172"/>
              <a:gd name="connsiteY6" fmla="*/ 8665368 h 8665368"/>
              <a:gd name="connsiteX7" fmla="*/ 3375 w 10839172"/>
              <a:gd name="connsiteY7" fmla="*/ 8655110 h 8665368"/>
              <a:gd name="connsiteX8" fmla="*/ 1885 w 10839172"/>
              <a:gd name="connsiteY8" fmla="*/ 10262 h 8665368"/>
              <a:gd name="connsiteX0" fmla="*/ 1885 w 10839172"/>
              <a:gd name="connsiteY0" fmla="*/ 0 h 8655106"/>
              <a:gd name="connsiteX1" fmla="*/ 10814957 w 10839172"/>
              <a:gd name="connsiteY1" fmla="*/ 128104 h 8655106"/>
              <a:gd name="connsiteX2" fmla="*/ 10839172 w 10839172"/>
              <a:gd name="connsiteY2" fmla="*/ 2694899 h 8655106"/>
              <a:gd name="connsiteX3" fmla="*/ 10015478 w 10839172"/>
              <a:gd name="connsiteY3" fmla="*/ 3546802 h 8655106"/>
              <a:gd name="connsiteX4" fmla="*/ 8574014 w 10839172"/>
              <a:gd name="connsiteY4" fmla="*/ 3546802 h 8655106"/>
              <a:gd name="connsiteX5" fmla="*/ 7750321 w 10839172"/>
              <a:gd name="connsiteY5" fmla="*/ 4398704 h 8655106"/>
              <a:gd name="connsiteX6" fmla="*/ 7760940 w 10839172"/>
              <a:gd name="connsiteY6" fmla="*/ 8655106 h 8655106"/>
              <a:gd name="connsiteX7" fmla="*/ 3375 w 10839172"/>
              <a:gd name="connsiteY7" fmla="*/ 8644848 h 8655106"/>
              <a:gd name="connsiteX8" fmla="*/ 1885 w 10839172"/>
              <a:gd name="connsiteY8" fmla="*/ 0 h 8655106"/>
              <a:gd name="connsiteX0" fmla="*/ 1885 w 10839172"/>
              <a:gd name="connsiteY0" fmla="*/ 0 h 8655106"/>
              <a:gd name="connsiteX1" fmla="*/ 10814957 w 10839172"/>
              <a:gd name="connsiteY1" fmla="*/ 1269 h 8655106"/>
              <a:gd name="connsiteX2" fmla="*/ 10839172 w 10839172"/>
              <a:gd name="connsiteY2" fmla="*/ 2694899 h 8655106"/>
              <a:gd name="connsiteX3" fmla="*/ 10015478 w 10839172"/>
              <a:gd name="connsiteY3" fmla="*/ 3546802 h 8655106"/>
              <a:gd name="connsiteX4" fmla="*/ 8574014 w 10839172"/>
              <a:gd name="connsiteY4" fmla="*/ 3546802 h 8655106"/>
              <a:gd name="connsiteX5" fmla="*/ 7750321 w 10839172"/>
              <a:gd name="connsiteY5" fmla="*/ 4398704 h 8655106"/>
              <a:gd name="connsiteX6" fmla="*/ 7760940 w 10839172"/>
              <a:gd name="connsiteY6" fmla="*/ 8655106 h 8655106"/>
              <a:gd name="connsiteX7" fmla="*/ 3375 w 10839172"/>
              <a:gd name="connsiteY7" fmla="*/ 8644848 h 8655106"/>
              <a:gd name="connsiteX8" fmla="*/ 1885 w 10839172"/>
              <a:gd name="connsiteY8" fmla="*/ 0 h 8655106"/>
              <a:gd name="connsiteX0" fmla="*/ 83264 w 10835797"/>
              <a:gd name="connsiteY0" fmla="*/ 67914 h 8653837"/>
              <a:gd name="connsiteX1" fmla="*/ 10811582 w 10835797"/>
              <a:gd name="connsiteY1" fmla="*/ 0 h 8653837"/>
              <a:gd name="connsiteX2" fmla="*/ 10835797 w 10835797"/>
              <a:gd name="connsiteY2" fmla="*/ 2693630 h 8653837"/>
              <a:gd name="connsiteX3" fmla="*/ 10012103 w 10835797"/>
              <a:gd name="connsiteY3" fmla="*/ 3545533 h 8653837"/>
              <a:gd name="connsiteX4" fmla="*/ 8570639 w 10835797"/>
              <a:gd name="connsiteY4" fmla="*/ 3545533 h 8653837"/>
              <a:gd name="connsiteX5" fmla="*/ 7746946 w 10835797"/>
              <a:gd name="connsiteY5" fmla="*/ 4397435 h 8653837"/>
              <a:gd name="connsiteX6" fmla="*/ 7757565 w 10835797"/>
              <a:gd name="connsiteY6" fmla="*/ 8653837 h 8653837"/>
              <a:gd name="connsiteX7" fmla="*/ 0 w 10835797"/>
              <a:gd name="connsiteY7" fmla="*/ 8643579 h 8653837"/>
              <a:gd name="connsiteX8" fmla="*/ 83264 w 10835797"/>
              <a:gd name="connsiteY8" fmla="*/ 67914 h 8653837"/>
              <a:gd name="connsiteX0" fmla="*/ 1885 w 10839172"/>
              <a:gd name="connsiteY0" fmla="*/ 0 h 8666636"/>
              <a:gd name="connsiteX1" fmla="*/ 10814957 w 10839172"/>
              <a:gd name="connsiteY1" fmla="*/ 12799 h 8666636"/>
              <a:gd name="connsiteX2" fmla="*/ 10839172 w 10839172"/>
              <a:gd name="connsiteY2" fmla="*/ 2706429 h 8666636"/>
              <a:gd name="connsiteX3" fmla="*/ 10015478 w 10839172"/>
              <a:gd name="connsiteY3" fmla="*/ 3558332 h 8666636"/>
              <a:gd name="connsiteX4" fmla="*/ 8574014 w 10839172"/>
              <a:gd name="connsiteY4" fmla="*/ 3558332 h 8666636"/>
              <a:gd name="connsiteX5" fmla="*/ 7750321 w 10839172"/>
              <a:gd name="connsiteY5" fmla="*/ 4410234 h 8666636"/>
              <a:gd name="connsiteX6" fmla="*/ 7760940 w 10839172"/>
              <a:gd name="connsiteY6" fmla="*/ 8666636 h 8666636"/>
              <a:gd name="connsiteX7" fmla="*/ 3375 w 10839172"/>
              <a:gd name="connsiteY7" fmla="*/ 8656378 h 8666636"/>
              <a:gd name="connsiteX8" fmla="*/ 1885 w 10839172"/>
              <a:gd name="connsiteY8" fmla="*/ 0 h 8666636"/>
              <a:gd name="connsiteX0" fmla="*/ 1885 w 10851280"/>
              <a:gd name="connsiteY0" fmla="*/ 0 h 8666636"/>
              <a:gd name="connsiteX1" fmla="*/ 10851280 w 10851280"/>
              <a:gd name="connsiteY1" fmla="*/ 12799 h 8666636"/>
              <a:gd name="connsiteX2" fmla="*/ 10839172 w 10851280"/>
              <a:gd name="connsiteY2" fmla="*/ 2706429 h 8666636"/>
              <a:gd name="connsiteX3" fmla="*/ 10015478 w 10851280"/>
              <a:gd name="connsiteY3" fmla="*/ 3558332 h 8666636"/>
              <a:gd name="connsiteX4" fmla="*/ 8574014 w 10851280"/>
              <a:gd name="connsiteY4" fmla="*/ 3558332 h 8666636"/>
              <a:gd name="connsiteX5" fmla="*/ 7750321 w 10851280"/>
              <a:gd name="connsiteY5" fmla="*/ 4410234 h 8666636"/>
              <a:gd name="connsiteX6" fmla="*/ 7760940 w 10851280"/>
              <a:gd name="connsiteY6" fmla="*/ 8666636 h 8666636"/>
              <a:gd name="connsiteX7" fmla="*/ 3375 w 10851280"/>
              <a:gd name="connsiteY7" fmla="*/ 8656378 h 8666636"/>
              <a:gd name="connsiteX8" fmla="*/ 1885 w 10851280"/>
              <a:gd name="connsiteY8" fmla="*/ 0 h 8666636"/>
              <a:gd name="connsiteX0" fmla="*/ 1885 w 10839172"/>
              <a:gd name="connsiteY0" fmla="*/ 0 h 8666636"/>
              <a:gd name="connsiteX1" fmla="*/ 10827065 w 10839172"/>
              <a:gd name="connsiteY1" fmla="*/ 12799 h 8666636"/>
              <a:gd name="connsiteX2" fmla="*/ 10839172 w 10839172"/>
              <a:gd name="connsiteY2" fmla="*/ 2706429 h 8666636"/>
              <a:gd name="connsiteX3" fmla="*/ 10015478 w 10839172"/>
              <a:gd name="connsiteY3" fmla="*/ 3558332 h 8666636"/>
              <a:gd name="connsiteX4" fmla="*/ 8574014 w 10839172"/>
              <a:gd name="connsiteY4" fmla="*/ 3558332 h 8666636"/>
              <a:gd name="connsiteX5" fmla="*/ 7750321 w 10839172"/>
              <a:gd name="connsiteY5" fmla="*/ 4410234 h 8666636"/>
              <a:gd name="connsiteX6" fmla="*/ 7760940 w 10839172"/>
              <a:gd name="connsiteY6" fmla="*/ 8666636 h 8666636"/>
              <a:gd name="connsiteX7" fmla="*/ 3375 w 10839172"/>
              <a:gd name="connsiteY7" fmla="*/ 8656378 h 8666636"/>
              <a:gd name="connsiteX8" fmla="*/ 1885 w 10839172"/>
              <a:gd name="connsiteY8" fmla="*/ 0 h 8666636"/>
              <a:gd name="connsiteX0" fmla="*/ 1885 w 10840243"/>
              <a:gd name="connsiteY0" fmla="*/ 0 h 8666636"/>
              <a:gd name="connsiteX1" fmla="*/ 10839066 w 10840243"/>
              <a:gd name="connsiteY1" fmla="*/ 24329 h 8666636"/>
              <a:gd name="connsiteX2" fmla="*/ 10839172 w 10840243"/>
              <a:gd name="connsiteY2" fmla="*/ 2706429 h 8666636"/>
              <a:gd name="connsiteX3" fmla="*/ 10015478 w 10840243"/>
              <a:gd name="connsiteY3" fmla="*/ 3558332 h 8666636"/>
              <a:gd name="connsiteX4" fmla="*/ 8574014 w 10840243"/>
              <a:gd name="connsiteY4" fmla="*/ 3558332 h 8666636"/>
              <a:gd name="connsiteX5" fmla="*/ 7750321 w 10840243"/>
              <a:gd name="connsiteY5" fmla="*/ 4410234 h 8666636"/>
              <a:gd name="connsiteX6" fmla="*/ 7760940 w 10840243"/>
              <a:gd name="connsiteY6" fmla="*/ 8666636 h 8666636"/>
              <a:gd name="connsiteX7" fmla="*/ 3375 w 10840243"/>
              <a:gd name="connsiteY7" fmla="*/ 8656378 h 8666636"/>
              <a:gd name="connsiteX8" fmla="*/ 1885 w 10840243"/>
              <a:gd name="connsiteY8" fmla="*/ 0 h 8666636"/>
              <a:gd name="connsiteX0" fmla="*/ 1885 w 10839172"/>
              <a:gd name="connsiteY0" fmla="*/ 0 h 8666636"/>
              <a:gd name="connsiteX1" fmla="*/ 10827065 w 10839172"/>
              <a:gd name="connsiteY1" fmla="*/ 1269 h 8666636"/>
              <a:gd name="connsiteX2" fmla="*/ 10839172 w 10839172"/>
              <a:gd name="connsiteY2" fmla="*/ 2706429 h 8666636"/>
              <a:gd name="connsiteX3" fmla="*/ 10015478 w 10839172"/>
              <a:gd name="connsiteY3" fmla="*/ 3558332 h 8666636"/>
              <a:gd name="connsiteX4" fmla="*/ 8574014 w 10839172"/>
              <a:gd name="connsiteY4" fmla="*/ 3558332 h 8666636"/>
              <a:gd name="connsiteX5" fmla="*/ 7750321 w 10839172"/>
              <a:gd name="connsiteY5" fmla="*/ 4410234 h 8666636"/>
              <a:gd name="connsiteX6" fmla="*/ 7760940 w 10839172"/>
              <a:gd name="connsiteY6" fmla="*/ 8666636 h 8666636"/>
              <a:gd name="connsiteX7" fmla="*/ 3375 w 10839172"/>
              <a:gd name="connsiteY7" fmla="*/ 8656378 h 8666636"/>
              <a:gd name="connsiteX8" fmla="*/ 1885 w 10839172"/>
              <a:gd name="connsiteY8" fmla="*/ 0 h 8666636"/>
              <a:gd name="connsiteX0" fmla="*/ 1885 w 10839172"/>
              <a:gd name="connsiteY0" fmla="*/ 0 h 8666636"/>
              <a:gd name="connsiteX1" fmla="*/ 10827065 w 10839172"/>
              <a:gd name="connsiteY1" fmla="*/ 1269 h 8666636"/>
              <a:gd name="connsiteX2" fmla="*/ 10839172 w 10839172"/>
              <a:gd name="connsiteY2" fmla="*/ 2706429 h 8666636"/>
              <a:gd name="connsiteX3" fmla="*/ 10015478 w 10839172"/>
              <a:gd name="connsiteY3" fmla="*/ 3558332 h 8666636"/>
              <a:gd name="connsiteX4" fmla="*/ 8730027 w 10839172"/>
              <a:gd name="connsiteY4" fmla="*/ 3558332 h 8666636"/>
              <a:gd name="connsiteX5" fmla="*/ 7750321 w 10839172"/>
              <a:gd name="connsiteY5" fmla="*/ 4410234 h 8666636"/>
              <a:gd name="connsiteX6" fmla="*/ 7760940 w 10839172"/>
              <a:gd name="connsiteY6" fmla="*/ 8666636 h 8666636"/>
              <a:gd name="connsiteX7" fmla="*/ 3375 w 10839172"/>
              <a:gd name="connsiteY7" fmla="*/ 8656378 h 8666636"/>
              <a:gd name="connsiteX8" fmla="*/ 1885 w 10839172"/>
              <a:gd name="connsiteY8" fmla="*/ 0 h 8666636"/>
              <a:gd name="connsiteX0" fmla="*/ 1885 w 10839172"/>
              <a:gd name="connsiteY0" fmla="*/ 0 h 8666636"/>
              <a:gd name="connsiteX1" fmla="*/ 10827065 w 10839172"/>
              <a:gd name="connsiteY1" fmla="*/ 1269 h 8666636"/>
              <a:gd name="connsiteX2" fmla="*/ 10839172 w 10839172"/>
              <a:gd name="connsiteY2" fmla="*/ 2706429 h 8666636"/>
              <a:gd name="connsiteX3" fmla="*/ 10015478 w 10839172"/>
              <a:gd name="connsiteY3" fmla="*/ 3558332 h 8666636"/>
              <a:gd name="connsiteX4" fmla="*/ 8730027 w 10839172"/>
              <a:gd name="connsiteY4" fmla="*/ 3558332 h 8666636"/>
              <a:gd name="connsiteX5" fmla="*/ 7870331 w 10839172"/>
              <a:gd name="connsiteY5" fmla="*/ 4410234 h 8666636"/>
              <a:gd name="connsiteX6" fmla="*/ 7760940 w 10839172"/>
              <a:gd name="connsiteY6" fmla="*/ 8666636 h 8666636"/>
              <a:gd name="connsiteX7" fmla="*/ 3375 w 10839172"/>
              <a:gd name="connsiteY7" fmla="*/ 8656378 h 8666636"/>
              <a:gd name="connsiteX8" fmla="*/ 1885 w 10839172"/>
              <a:gd name="connsiteY8" fmla="*/ 0 h 8666636"/>
              <a:gd name="connsiteX0" fmla="*/ 1885 w 10839172"/>
              <a:gd name="connsiteY0" fmla="*/ 0 h 8656378"/>
              <a:gd name="connsiteX1" fmla="*/ 10827065 w 10839172"/>
              <a:gd name="connsiteY1" fmla="*/ 1269 h 8656378"/>
              <a:gd name="connsiteX2" fmla="*/ 10839172 w 10839172"/>
              <a:gd name="connsiteY2" fmla="*/ 2706429 h 8656378"/>
              <a:gd name="connsiteX3" fmla="*/ 10015478 w 10839172"/>
              <a:gd name="connsiteY3" fmla="*/ 3558332 h 8656378"/>
              <a:gd name="connsiteX4" fmla="*/ 8730027 w 10839172"/>
              <a:gd name="connsiteY4" fmla="*/ 3558332 h 8656378"/>
              <a:gd name="connsiteX5" fmla="*/ 7870331 w 10839172"/>
              <a:gd name="connsiteY5" fmla="*/ 4410234 h 8656378"/>
              <a:gd name="connsiteX6" fmla="*/ 7880950 w 10839172"/>
              <a:gd name="connsiteY6" fmla="*/ 8655106 h 8656378"/>
              <a:gd name="connsiteX7" fmla="*/ 3375 w 10839172"/>
              <a:gd name="connsiteY7" fmla="*/ 8656378 h 8656378"/>
              <a:gd name="connsiteX8" fmla="*/ 1885 w 10839172"/>
              <a:gd name="connsiteY8" fmla="*/ 0 h 8656378"/>
              <a:gd name="connsiteX0" fmla="*/ 1885 w 10839172"/>
              <a:gd name="connsiteY0" fmla="*/ 0 h 8666637"/>
              <a:gd name="connsiteX1" fmla="*/ 10827065 w 10839172"/>
              <a:gd name="connsiteY1" fmla="*/ 1269 h 8666637"/>
              <a:gd name="connsiteX2" fmla="*/ 10839172 w 10839172"/>
              <a:gd name="connsiteY2" fmla="*/ 2706429 h 8666637"/>
              <a:gd name="connsiteX3" fmla="*/ 10015478 w 10839172"/>
              <a:gd name="connsiteY3" fmla="*/ 3558332 h 8666637"/>
              <a:gd name="connsiteX4" fmla="*/ 8730027 w 10839172"/>
              <a:gd name="connsiteY4" fmla="*/ 3558332 h 8666637"/>
              <a:gd name="connsiteX5" fmla="*/ 7870331 w 10839172"/>
              <a:gd name="connsiteY5" fmla="*/ 4410234 h 8666637"/>
              <a:gd name="connsiteX6" fmla="*/ 7844948 w 10839172"/>
              <a:gd name="connsiteY6" fmla="*/ 8666637 h 8666637"/>
              <a:gd name="connsiteX7" fmla="*/ 3375 w 10839172"/>
              <a:gd name="connsiteY7" fmla="*/ 8656378 h 8666637"/>
              <a:gd name="connsiteX8" fmla="*/ 1885 w 10839172"/>
              <a:gd name="connsiteY8" fmla="*/ 0 h 8666637"/>
              <a:gd name="connsiteX0" fmla="*/ 1885 w 10839172"/>
              <a:gd name="connsiteY0" fmla="*/ 0 h 8656378"/>
              <a:gd name="connsiteX1" fmla="*/ 10827065 w 10839172"/>
              <a:gd name="connsiteY1" fmla="*/ 1269 h 8656378"/>
              <a:gd name="connsiteX2" fmla="*/ 10839172 w 10839172"/>
              <a:gd name="connsiteY2" fmla="*/ 2706429 h 8656378"/>
              <a:gd name="connsiteX3" fmla="*/ 10015478 w 10839172"/>
              <a:gd name="connsiteY3" fmla="*/ 3558332 h 8656378"/>
              <a:gd name="connsiteX4" fmla="*/ 8730027 w 10839172"/>
              <a:gd name="connsiteY4" fmla="*/ 3558332 h 8656378"/>
              <a:gd name="connsiteX5" fmla="*/ 7870331 w 10839172"/>
              <a:gd name="connsiteY5" fmla="*/ 4410234 h 8656378"/>
              <a:gd name="connsiteX6" fmla="*/ 7844949 w 10839172"/>
              <a:gd name="connsiteY6" fmla="*/ 8551332 h 8656378"/>
              <a:gd name="connsiteX7" fmla="*/ 3375 w 10839172"/>
              <a:gd name="connsiteY7" fmla="*/ 8656378 h 8656378"/>
              <a:gd name="connsiteX8" fmla="*/ 1885 w 10839172"/>
              <a:gd name="connsiteY8" fmla="*/ 0 h 8656378"/>
              <a:gd name="connsiteX0" fmla="*/ 1885 w 10839172"/>
              <a:gd name="connsiteY0" fmla="*/ 0 h 8656378"/>
              <a:gd name="connsiteX1" fmla="*/ 10827065 w 10839172"/>
              <a:gd name="connsiteY1" fmla="*/ 1269 h 8656378"/>
              <a:gd name="connsiteX2" fmla="*/ 10839172 w 10839172"/>
              <a:gd name="connsiteY2" fmla="*/ 2706429 h 8656378"/>
              <a:gd name="connsiteX3" fmla="*/ 10015478 w 10839172"/>
              <a:gd name="connsiteY3" fmla="*/ 3558332 h 8656378"/>
              <a:gd name="connsiteX4" fmla="*/ 8730027 w 10839172"/>
              <a:gd name="connsiteY4" fmla="*/ 3558332 h 8656378"/>
              <a:gd name="connsiteX5" fmla="*/ 7870331 w 10839172"/>
              <a:gd name="connsiteY5" fmla="*/ 4410234 h 8656378"/>
              <a:gd name="connsiteX6" fmla="*/ 7844949 w 10839172"/>
              <a:gd name="connsiteY6" fmla="*/ 8643576 h 8656378"/>
              <a:gd name="connsiteX7" fmla="*/ 3375 w 10839172"/>
              <a:gd name="connsiteY7" fmla="*/ 8656378 h 8656378"/>
              <a:gd name="connsiteX8" fmla="*/ 1885 w 10839172"/>
              <a:gd name="connsiteY8" fmla="*/ 0 h 8656378"/>
              <a:gd name="connsiteX0" fmla="*/ 1885 w 10839172"/>
              <a:gd name="connsiteY0" fmla="*/ 0 h 8656378"/>
              <a:gd name="connsiteX1" fmla="*/ 10827065 w 10839172"/>
              <a:gd name="connsiteY1" fmla="*/ 1269 h 8656378"/>
              <a:gd name="connsiteX2" fmla="*/ 10839172 w 10839172"/>
              <a:gd name="connsiteY2" fmla="*/ 2706429 h 8656378"/>
              <a:gd name="connsiteX3" fmla="*/ 10015478 w 10839172"/>
              <a:gd name="connsiteY3" fmla="*/ 3558332 h 8656378"/>
              <a:gd name="connsiteX4" fmla="*/ 8730027 w 10839172"/>
              <a:gd name="connsiteY4" fmla="*/ 3558332 h 8656378"/>
              <a:gd name="connsiteX5" fmla="*/ 7870331 w 10839172"/>
              <a:gd name="connsiteY5" fmla="*/ 4410234 h 8656378"/>
              <a:gd name="connsiteX6" fmla="*/ 7868951 w 10839172"/>
              <a:gd name="connsiteY6" fmla="*/ 8643576 h 8656378"/>
              <a:gd name="connsiteX7" fmla="*/ 3375 w 10839172"/>
              <a:gd name="connsiteY7" fmla="*/ 8656378 h 8656378"/>
              <a:gd name="connsiteX8" fmla="*/ 1885 w 10839172"/>
              <a:gd name="connsiteY8" fmla="*/ 0 h 8656378"/>
              <a:gd name="connsiteX0" fmla="*/ 1885 w 10839172"/>
              <a:gd name="connsiteY0" fmla="*/ 346915 h 9003293"/>
              <a:gd name="connsiteX1" fmla="*/ 10815064 w 10839172"/>
              <a:gd name="connsiteY1" fmla="*/ 0 h 9003293"/>
              <a:gd name="connsiteX2" fmla="*/ 10839172 w 10839172"/>
              <a:gd name="connsiteY2" fmla="*/ 3053344 h 9003293"/>
              <a:gd name="connsiteX3" fmla="*/ 10015478 w 10839172"/>
              <a:gd name="connsiteY3" fmla="*/ 3905247 h 9003293"/>
              <a:gd name="connsiteX4" fmla="*/ 8730027 w 10839172"/>
              <a:gd name="connsiteY4" fmla="*/ 3905247 h 9003293"/>
              <a:gd name="connsiteX5" fmla="*/ 7870331 w 10839172"/>
              <a:gd name="connsiteY5" fmla="*/ 4757149 h 9003293"/>
              <a:gd name="connsiteX6" fmla="*/ 7868951 w 10839172"/>
              <a:gd name="connsiteY6" fmla="*/ 8990491 h 9003293"/>
              <a:gd name="connsiteX7" fmla="*/ 3375 w 10839172"/>
              <a:gd name="connsiteY7" fmla="*/ 9003293 h 9003293"/>
              <a:gd name="connsiteX8" fmla="*/ 1885 w 10839172"/>
              <a:gd name="connsiteY8" fmla="*/ 346915 h 9003293"/>
              <a:gd name="connsiteX0" fmla="*/ 1885 w 10839172"/>
              <a:gd name="connsiteY0" fmla="*/ 0 h 9004561"/>
              <a:gd name="connsiteX1" fmla="*/ 10815064 w 10839172"/>
              <a:gd name="connsiteY1" fmla="*/ 1268 h 9004561"/>
              <a:gd name="connsiteX2" fmla="*/ 10839172 w 10839172"/>
              <a:gd name="connsiteY2" fmla="*/ 3054612 h 9004561"/>
              <a:gd name="connsiteX3" fmla="*/ 10015478 w 10839172"/>
              <a:gd name="connsiteY3" fmla="*/ 3906515 h 9004561"/>
              <a:gd name="connsiteX4" fmla="*/ 8730027 w 10839172"/>
              <a:gd name="connsiteY4" fmla="*/ 3906515 h 9004561"/>
              <a:gd name="connsiteX5" fmla="*/ 7870331 w 10839172"/>
              <a:gd name="connsiteY5" fmla="*/ 4758417 h 9004561"/>
              <a:gd name="connsiteX6" fmla="*/ 7868951 w 10839172"/>
              <a:gd name="connsiteY6" fmla="*/ 8991759 h 9004561"/>
              <a:gd name="connsiteX7" fmla="*/ 3375 w 10839172"/>
              <a:gd name="connsiteY7" fmla="*/ 9004561 h 9004561"/>
              <a:gd name="connsiteX8" fmla="*/ 1885 w 10839172"/>
              <a:gd name="connsiteY8" fmla="*/ 0 h 9004561"/>
              <a:gd name="connsiteX0" fmla="*/ 360 w 10921654"/>
              <a:gd name="connsiteY0" fmla="*/ 0 h 9148637"/>
              <a:gd name="connsiteX1" fmla="*/ 10897546 w 10921654"/>
              <a:gd name="connsiteY1" fmla="*/ 145344 h 9148637"/>
              <a:gd name="connsiteX2" fmla="*/ 10921654 w 10921654"/>
              <a:gd name="connsiteY2" fmla="*/ 3198688 h 9148637"/>
              <a:gd name="connsiteX3" fmla="*/ 10097960 w 10921654"/>
              <a:gd name="connsiteY3" fmla="*/ 4050591 h 9148637"/>
              <a:gd name="connsiteX4" fmla="*/ 8812509 w 10921654"/>
              <a:gd name="connsiteY4" fmla="*/ 4050591 h 9148637"/>
              <a:gd name="connsiteX5" fmla="*/ 7952813 w 10921654"/>
              <a:gd name="connsiteY5" fmla="*/ 4902493 h 9148637"/>
              <a:gd name="connsiteX6" fmla="*/ 7951433 w 10921654"/>
              <a:gd name="connsiteY6" fmla="*/ 9135835 h 9148637"/>
              <a:gd name="connsiteX7" fmla="*/ 85857 w 10921654"/>
              <a:gd name="connsiteY7" fmla="*/ 9148637 h 9148637"/>
              <a:gd name="connsiteX8" fmla="*/ 360 w 10921654"/>
              <a:gd name="connsiteY8" fmla="*/ 0 h 9148637"/>
              <a:gd name="connsiteX0" fmla="*/ 1054594 w 10835797"/>
              <a:gd name="connsiteY0" fmla="*/ 815163 h 9003293"/>
              <a:gd name="connsiteX1" fmla="*/ 10811689 w 10835797"/>
              <a:gd name="connsiteY1" fmla="*/ 0 h 9003293"/>
              <a:gd name="connsiteX2" fmla="*/ 10835797 w 10835797"/>
              <a:gd name="connsiteY2" fmla="*/ 3053344 h 9003293"/>
              <a:gd name="connsiteX3" fmla="*/ 10012103 w 10835797"/>
              <a:gd name="connsiteY3" fmla="*/ 3905247 h 9003293"/>
              <a:gd name="connsiteX4" fmla="*/ 8726652 w 10835797"/>
              <a:gd name="connsiteY4" fmla="*/ 3905247 h 9003293"/>
              <a:gd name="connsiteX5" fmla="*/ 7866956 w 10835797"/>
              <a:gd name="connsiteY5" fmla="*/ 4757149 h 9003293"/>
              <a:gd name="connsiteX6" fmla="*/ 7865576 w 10835797"/>
              <a:gd name="connsiteY6" fmla="*/ 8990491 h 9003293"/>
              <a:gd name="connsiteX7" fmla="*/ 0 w 10835797"/>
              <a:gd name="connsiteY7" fmla="*/ 9003293 h 9003293"/>
              <a:gd name="connsiteX8" fmla="*/ 1054594 w 10835797"/>
              <a:gd name="connsiteY8" fmla="*/ 815163 h 9003293"/>
              <a:gd name="connsiteX0" fmla="*/ 1885 w 10839173"/>
              <a:gd name="connsiteY0" fmla="*/ 0 h 9016566"/>
              <a:gd name="connsiteX1" fmla="*/ 10815065 w 10839173"/>
              <a:gd name="connsiteY1" fmla="*/ 13273 h 9016566"/>
              <a:gd name="connsiteX2" fmla="*/ 10839173 w 10839173"/>
              <a:gd name="connsiteY2" fmla="*/ 3066617 h 9016566"/>
              <a:gd name="connsiteX3" fmla="*/ 10015479 w 10839173"/>
              <a:gd name="connsiteY3" fmla="*/ 3918520 h 9016566"/>
              <a:gd name="connsiteX4" fmla="*/ 8730028 w 10839173"/>
              <a:gd name="connsiteY4" fmla="*/ 3918520 h 9016566"/>
              <a:gd name="connsiteX5" fmla="*/ 7870332 w 10839173"/>
              <a:gd name="connsiteY5" fmla="*/ 4770422 h 9016566"/>
              <a:gd name="connsiteX6" fmla="*/ 7868952 w 10839173"/>
              <a:gd name="connsiteY6" fmla="*/ 9003764 h 9016566"/>
              <a:gd name="connsiteX7" fmla="*/ 3376 w 10839173"/>
              <a:gd name="connsiteY7" fmla="*/ 9016566 h 9016566"/>
              <a:gd name="connsiteX8" fmla="*/ 1885 w 10839173"/>
              <a:gd name="connsiteY8" fmla="*/ 0 h 9016566"/>
              <a:gd name="connsiteX0" fmla="*/ 1885 w 10839173"/>
              <a:gd name="connsiteY0" fmla="*/ 0 h 9016566"/>
              <a:gd name="connsiteX1" fmla="*/ 10815065 w 10839173"/>
              <a:gd name="connsiteY1" fmla="*/ 13273 h 9016566"/>
              <a:gd name="connsiteX2" fmla="*/ 10839173 w 10839173"/>
              <a:gd name="connsiteY2" fmla="*/ 3066617 h 9016566"/>
              <a:gd name="connsiteX3" fmla="*/ 10015479 w 10839173"/>
              <a:gd name="connsiteY3" fmla="*/ 3918520 h 9016566"/>
              <a:gd name="connsiteX4" fmla="*/ 8974980 w 10839173"/>
              <a:gd name="connsiteY4" fmla="*/ 3948917 h 9016566"/>
              <a:gd name="connsiteX5" fmla="*/ 7870332 w 10839173"/>
              <a:gd name="connsiteY5" fmla="*/ 4770422 h 9016566"/>
              <a:gd name="connsiteX6" fmla="*/ 7868952 w 10839173"/>
              <a:gd name="connsiteY6" fmla="*/ 9003764 h 9016566"/>
              <a:gd name="connsiteX7" fmla="*/ 3376 w 10839173"/>
              <a:gd name="connsiteY7" fmla="*/ 9016566 h 9016566"/>
              <a:gd name="connsiteX8" fmla="*/ 1885 w 10839173"/>
              <a:gd name="connsiteY8" fmla="*/ 0 h 9016566"/>
              <a:gd name="connsiteX0" fmla="*/ 1885 w 10839173"/>
              <a:gd name="connsiteY0" fmla="*/ 0 h 9016566"/>
              <a:gd name="connsiteX1" fmla="*/ 10815065 w 10839173"/>
              <a:gd name="connsiteY1" fmla="*/ 13273 h 9016566"/>
              <a:gd name="connsiteX2" fmla="*/ 10839173 w 10839173"/>
              <a:gd name="connsiteY2" fmla="*/ 3066617 h 9016566"/>
              <a:gd name="connsiteX3" fmla="*/ 10015479 w 10839173"/>
              <a:gd name="connsiteY3" fmla="*/ 3918520 h 9016566"/>
              <a:gd name="connsiteX4" fmla="*/ 8974980 w 10839173"/>
              <a:gd name="connsiteY4" fmla="*/ 3948917 h 9016566"/>
              <a:gd name="connsiteX5" fmla="*/ 8213267 w 10839173"/>
              <a:gd name="connsiteY5" fmla="*/ 4724829 h 9016566"/>
              <a:gd name="connsiteX6" fmla="*/ 7868952 w 10839173"/>
              <a:gd name="connsiteY6" fmla="*/ 9003764 h 9016566"/>
              <a:gd name="connsiteX7" fmla="*/ 3376 w 10839173"/>
              <a:gd name="connsiteY7" fmla="*/ 9016566 h 9016566"/>
              <a:gd name="connsiteX8" fmla="*/ 1885 w 10839173"/>
              <a:gd name="connsiteY8" fmla="*/ 0 h 9016566"/>
              <a:gd name="connsiteX0" fmla="*/ 1885 w 10839173"/>
              <a:gd name="connsiteY0" fmla="*/ 0 h 9016566"/>
              <a:gd name="connsiteX1" fmla="*/ 10815065 w 10839173"/>
              <a:gd name="connsiteY1" fmla="*/ 13273 h 9016566"/>
              <a:gd name="connsiteX2" fmla="*/ 10839173 w 10839173"/>
              <a:gd name="connsiteY2" fmla="*/ 3066617 h 9016566"/>
              <a:gd name="connsiteX3" fmla="*/ 10015479 w 10839173"/>
              <a:gd name="connsiteY3" fmla="*/ 3918520 h 9016566"/>
              <a:gd name="connsiteX4" fmla="*/ 8974980 w 10839173"/>
              <a:gd name="connsiteY4" fmla="*/ 3948917 h 9016566"/>
              <a:gd name="connsiteX5" fmla="*/ 8213267 w 10839173"/>
              <a:gd name="connsiteY5" fmla="*/ 4724829 h 9016566"/>
              <a:gd name="connsiteX6" fmla="*/ 8260876 w 10839173"/>
              <a:gd name="connsiteY6" fmla="*/ 9003764 h 9016566"/>
              <a:gd name="connsiteX7" fmla="*/ 3376 w 10839173"/>
              <a:gd name="connsiteY7" fmla="*/ 9016566 h 9016566"/>
              <a:gd name="connsiteX8" fmla="*/ 1885 w 10839173"/>
              <a:gd name="connsiteY8" fmla="*/ 0 h 9016566"/>
              <a:gd name="connsiteX0" fmla="*/ 1885 w 10839173"/>
              <a:gd name="connsiteY0" fmla="*/ 0 h 9018961"/>
              <a:gd name="connsiteX1" fmla="*/ 10815065 w 10839173"/>
              <a:gd name="connsiteY1" fmla="*/ 13273 h 9018961"/>
              <a:gd name="connsiteX2" fmla="*/ 10839173 w 10839173"/>
              <a:gd name="connsiteY2" fmla="*/ 3066617 h 9018961"/>
              <a:gd name="connsiteX3" fmla="*/ 10015479 w 10839173"/>
              <a:gd name="connsiteY3" fmla="*/ 3918520 h 9018961"/>
              <a:gd name="connsiteX4" fmla="*/ 8974980 w 10839173"/>
              <a:gd name="connsiteY4" fmla="*/ 3948917 h 9018961"/>
              <a:gd name="connsiteX5" fmla="*/ 8213267 w 10839173"/>
              <a:gd name="connsiteY5" fmla="*/ 4724829 h 9018961"/>
              <a:gd name="connsiteX6" fmla="*/ 8179226 w 10839173"/>
              <a:gd name="connsiteY6" fmla="*/ 9018961 h 9018961"/>
              <a:gd name="connsiteX7" fmla="*/ 3376 w 10839173"/>
              <a:gd name="connsiteY7" fmla="*/ 9016566 h 9018961"/>
              <a:gd name="connsiteX8" fmla="*/ 1885 w 10839173"/>
              <a:gd name="connsiteY8" fmla="*/ 0 h 901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9173" h="9018961">
                <a:moveTo>
                  <a:pt x="1885" y="0"/>
                </a:moveTo>
                <a:lnTo>
                  <a:pt x="10815065" y="13273"/>
                </a:lnTo>
                <a:cubicBezTo>
                  <a:pt x="10819101" y="911150"/>
                  <a:pt x="10835137" y="2168740"/>
                  <a:pt x="10839173" y="3066617"/>
                </a:cubicBezTo>
                <a:cubicBezTo>
                  <a:pt x="10839173" y="3537702"/>
                  <a:pt x="10469639" y="3918520"/>
                  <a:pt x="10015479" y="3918520"/>
                </a:cubicBezTo>
                <a:lnTo>
                  <a:pt x="8974980" y="3948917"/>
                </a:lnTo>
                <a:cubicBezTo>
                  <a:pt x="8520821" y="3948917"/>
                  <a:pt x="8213267" y="4253744"/>
                  <a:pt x="8213267" y="4724829"/>
                </a:cubicBezTo>
                <a:cubicBezTo>
                  <a:pt x="8216806" y="6509652"/>
                  <a:pt x="8175687" y="7234138"/>
                  <a:pt x="8179226" y="9018961"/>
                </a:cubicBezTo>
                <a:lnTo>
                  <a:pt x="3376" y="9016566"/>
                </a:lnTo>
                <a:cubicBezTo>
                  <a:pt x="10455" y="6456904"/>
                  <a:pt x="-5194" y="2559662"/>
                  <a:pt x="18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996637" y="3068960"/>
            <a:ext cx="4176464" cy="1742924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to separate chapters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996637" y="4979397"/>
            <a:ext cx="4176464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 dirty="0"/>
              <a:t>Click to add further information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B1F9262-9061-474F-8C53-843FBC1A9D72}"/>
              </a:ext>
            </a:extLst>
          </p:cNvPr>
          <p:cNvSpPr/>
          <p:nvPr userDrawn="1"/>
        </p:nvSpPr>
        <p:spPr>
          <a:xfrm>
            <a:off x="6996637" y="5743504"/>
            <a:ext cx="414641" cy="494151"/>
          </a:xfrm>
          <a:custGeom>
            <a:avLst/>
            <a:gdLst>
              <a:gd name="connsiteX0" fmla="*/ 136866 w 572718"/>
              <a:gd name="connsiteY0" fmla="*/ 450413 h 682541"/>
              <a:gd name="connsiteX1" fmla="*/ 815 w 572718"/>
              <a:gd name="connsiteY1" fmla="*/ 450413 h 682541"/>
              <a:gd name="connsiteX2" fmla="*/ 815 w 572718"/>
              <a:gd name="connsiteY2" fmla="*/ 314393 h 682541"/>
              <a:gd name="connsiteX3" fmla="*/ 136866 w 572718"/>
              <a:gd name="connsiteY3" fmla="*/ 314393 h 682541"/>
              <a:gd name="connsiteX4" fmla="*/ 136866 w 572718"/>
              <a:gd name="connsiteY4" fmla="*/ 450413 h 682541"/>
              <a:gd name="connsiteX5" fmla="*/ 0 w 572718"/>
              <a:gd name="connsiteY5" fmla="*/ 0 h 682541"/>
              <a:gd name="connsiteX6" fmla="*/ 0 w 572718"/>
              <a:gd name="connsiteY6" fmla="*/ 232129 h 682541"/>
              <a:gd name="connsiteX7" fmla="*/ 40734 w 572718"/>
              <a:gd name="connsiteY7" fmla="*/ 232129 h 682541"/>
              <a:gd name="connsiteX8" fmla="*/ 40734 w 572718"/>
              <a:gd name="connsiteY8" fmla="*/ 225614 h 682541"/>
              <a:gd name="connsiteX9" fmla="*/ 218334 w 572718"/>
              <a:gd name="connsiteY9" fmla="*/ 48055 h 682541"/>
              <a:gd name="connsiteX10" fmla="*/ 224851 w 572718"/>
              <a:gd name="connsiteY10" fmla="*/ 48055 h 682541"/>
              <a:gd name="connsiteX11" fmla="*/ 224851 w 572718"/>
              <a:gd name="connsiteY11" fmla="*/ 539192 h 682541"/>
              <a:gd name="connsiteX12" fmla="*/ 129534 w 572718"/>
              <a:gd name="connsiteY12" fmla="*/ 634487 h 682541"/>
              <a:gd name="connsiteX13" fmla="*/ 109167 w 572718"/>
              <a:gd name="connsiteY13" fmla="*/ 634487 h 682541"/>
              <a:gd name="connsiteX14" fmla="*/ 109167 w 572718"/>
              <a:gd name="connsiteY14" fmla="*/ 682542 h 682541"/>
              <a:gd name="connsiteX15" fmla="*/ 463552 w 572718"/>
              <a:gd name="connsiteY15" fmla="*/ 682542 h 682541"/>
              <a:gd name="connsiteX16" fmla="*/ 463552 w 572718"/>
              <a:gd name="connsiteY16" fmla="*/ 634487 h 682541"/>
              <a:gd name="connsiteX17" fmla="*/ 443185 w 572718"/>
              <a:gd name="connsiteY17" fmla="*/ 634487 h 682541"/>
              <a:gd name="connsiteX18" fmla="*/ 347867 w 572718"/>
              <a:gd name="connsiteY18" fmla="*/ 539192 h 682541"/>
              <a:gd name="connsiteX19" fmla="*/ 347867 w 572718"/>
              <a:gd name="connsiteY19" fmla="*/ 48055 h 682541"/>
              <a:gd name="connsiteX20" fmla="*/ 354385 w 572718"/>
              <a:gd name="connsiteY20" fmla="*/ 48055 h 682541"/>
              <a:gd name="connsiteX21" fmla="*/ 531985 w 572718"/>
              <a:gd name="connsiteY21" fmla="*/ 225614 h 682541"/>
              <a:gd name="connsiteX22" fmla="*/ 531985 w 572718"/>
              <a:gd name="connsiteY22" fmla="*/ 232129 h 682541"/>
              <a:gd name="connsiteX23" fmla="*/ 572719 w 572718"/>
              <a:gd name="connsiteY23" fmla="*/ 232129 h 682541"/>
              <a:gd name="connsiteX24" fmla="*/ 572719 w 572718"/>
              <a:gd name="connsiteY24" fmla="*/ 0 h 682541"/>
              <a:gd name="connsiteX25" fmla="*/ 0 w 572718"/>
              <a:gd name="connsiteY25" fmla="*/ 0 h 682541"/>
              <a:gd name="connsiteX26" fmla="*/ 436667 w 572718"/>
              <a:gd name="connsiteY26" fmla="*/ 450413 h 682541"/>
              <a:gd name="connsiteX27" fmla="*/ 572719 w 572718"/>
              <a:gd name="connsiteY27" fmla="*/ 450413 h 682541"/>
              <a:gd name="connsiteX28" fmla="*/ 572719 w 572718"/>
              <a:gd name="connsiteY28" fmla="*/ 314393 h 682541"/>
              <a:gd name="connsiteX29" fmla="*/ 436667 w 572718"/>
              <a:gd name="connsiteY29" fmla="*/ 314393 h 682541"/>
              <a:gd name="connsiteX30" fmla="*/ 436667 w 572718"/>
              <a:gd name="connsiteY30" fmla="*/ 450413 h 6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2718" h="682541">
                <a:moveTo>
                  <a:pt x="136866" y="450413"/>
                </a:moveTo>
                <a:lnTo>
                  <a:pt x="815" y="450413"/>
                </a:lnTo>
                <a:lnTo>
                  <a:pt x="815" y="314393"/>
                </a:lnTo>
                <a:lnTo>
                  <a:pt x="136866" y="314393"/>
                </a:lnTo>
                <a:lnTo>
                  <a:pt x="136866" y="450413"/>
                </a:lnTo>
                <a:close/>
                <a:moveTo>
                  <a:pt x="0" y="0"/>
                </a:moveTo>
                <a:lnTo>
                  <a:pt x="0" y="232129"/>
                </a:lnTo>
                <a:lnTo>
                  <a:pt x="40734" y="232129"/>
                </a:lnTo>
                <a:lnTo>
                  <a:pt x="40734" y="225614"/>
                </a:lnTo>
                <a:cubicBezTo>
                  <a:pt x="40734" y="116472"/>
                  <a:pt x="101835" y="48055"/>
                  <a:pt x="218334" y="48055"/>
                </a:cubicBezTo>
                <a:lnTo>
                  <a:pt x="224851" y="48055"/>
                </a:lnTo>
                <a:lnTo>
                  <a:pt x="224851" y="539192"/>
                </a:lnTo>
                <a:cubicBezTo>
                  <a:pt x="224851" y="607609"/>
                  <a:pt x="197967" y="634487"/>
                  <a:pt x="129534" y="634487"/>
                </a:cubicBezTo>
                <a:lnTo>
                  <a:pt x="109167" y="634487"/>
                </a:lnTo>
                <a:lnTo>
                  <a:pt x="109167" y="682542"/>
                </a:lnTo>
                <a:lnTo>
                  <a:pt x="463552" y="682542"/>
                </a:lnTo>
                <a:lnTo>
                  <a:pt x="463552" y="634487"/>
                </a:lnTo>
                <a:lnTo>
                  <a:pt x="443185" y="634487"/>
                </a:lnTo>
                <a:cubicBezTo>
                  <a:pt x="374752" y="634487"/>
                  <a:pt x="347867" y="607609"/>
                  <a:pt x="347867" y="539192"/>
                </a:cubicBezTo>
                <a:lnTo>
                  <a:pt x="347867" y="48055"/>
                </a:lnTo>
                <a:lnTo>
                  <a:pt x="354385" y="48055"/>
                </a:lnTo>
                <a:cubicBezTo>
                  <a:pt x="470069" y="48055"/>
                  <a:pt x="531985" y="116472"/>
                  <a:pt x="531985" y="225614"/>
                </a:cubicBezTo>
                <a:lnTo>
                  <a:pt x="531985" y="232129"/>
                </a:lnTo>
                <a:lnTo>
                  <a:pt x="572719" y="232129"/>
                </a:lnTo>
                <a:lnTo>
                  <a:pt x="572719" y="0"/>
                </a:lnTo>
                <a:lnTo>
                  <a:pt x="0" y="0"/>
                </a:lnTo>
                <a:close/>
                <a:moveTo>
                  <a:pt x="436667" y="450413"/>
                </a:moveTo>
                <a:lnTo>
                  <a:pt x="572719" y="450413"/>
                </a:lnTo>
                <a:lnTo>
                  <a:pt x="572719" y="314393"/>
                </a:lnTo>
                <a:lnTo>
                  <a:pt x="436667" y="314393"/>
                </a:lnTo>
                <a:lnTo>
                  <a:pt x="436667" y="450413"/>
                </a:ln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0908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9085B700-7E7E-495E-8770-F2C0E4CC3F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5594714" y="0"/>
            <a:ext cx="6597286" cy="6858000"/>
          </a:xfrm>
          <a:custGeom>
            <a:avLst/>
            <a:gdLst>
              <a:gd name="connsiteX0" fmla="*/ 2651633 w 6597286"/>
              <a:gd name="connsiteY0" fmla="*/ 0 h 6858000"/>
              <a:gd name="connsiteX1" fmla="*/ 6597286 w 6597286"/>
              <a:gd name="connsiteY1" fmla="*/ 0 h 6858000"/>
              <a:gd name="connsiteX2" fmla="*/ 6597286 w 6597286"/>
              <a:gd name="connsiteY2" fmla="*/ 6858000 h 6858000"/>
              <a:gd name="connsiteX3" fmla="*/ 0 w 6597286"/>
              <a:gd name="connsiteY3" fmla="*/ 6858000 h 6858000"/>
              <a:gd name="connsiteX4" fmla="*/ 7452 w 6597286"/>
              <a:gd name="connsiteY4" fmla="*/ 6809170 h 6858000"/>
              <a:gd name="connsiteX5" fmla="*/ 885502 w 6597286"/>
              <a:gd name="connsiteY5" fmla="*/ 6093335 h 6858000"/>
              <a:gd name="connsiteX6" fmla="*/ 4140126 w 6597286"/>
              <a:gd name="connsiteY6" fmla="*/ 6093335 h 6858000"/>
              <a:gd name="connsiteX7" fmla="*/ 5036364 w 6597286"/>
              <a:gd name="connsiteY7" fmla="*/ 5172770 h 6858000"/>
              <a:gd name="connsiteX8" fmla="*/ 5036364 w 6597286"/>
              <a:gd name="connsiteY8" fmla="*/ 1590378 h 6858000"/>
              <a:gd name="connsiteX9" fmla="*/ 4140126 w 6597286"/>
              <a:gd name="connsiteY9" fmla="*/ 694140 h 6858000"/>
              <a:gd name="connsiteX10" fmla="*/ 3523003 w 6597286"/>
              <a:gd name="connsiteY10" fmla="*/ 694140 h 6858000"/>
              <a:gd name="connsiteX11" fmla="*/ 2697304 w 6597286"/>
              <a:gd name="connsiteY11" fmla="*/ 1469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7286" h="6858000">
                <a:moveTo>
                  <a:pt x="2651633" y="0"/>
                </a:moveTo>
                <a:lnTo>
                  <a:pt x="6597286" y="0"/>
                </a:lnTo>
                <a:lnTo>
                  <a:pt x="6597286" y="6858000"/>
                </a:lnTo>
                <a:lnTo>
                  <a:pt x="0" y="6858000"/>
                </a:lnTo>
                <a:lnTo>
                  <a:pt x="7452" y="6809170"/>
                </a:lnTo>
                <a:cubicBezTo>
                  <a:pt x="90931" y="6401137"/>
                  <a:pt x="451947" y="6093335"/>
                  <a:pt x="885502" y="6093335"/>
                </a:cubicBezTo>
                <a:lnTo>
                  <a:pt x="4140126" y="6093335"/>
                </a:lnTo>
                <a:cubicBezTo>
                  <a:pt x="4634338" y="6093335"/>
                  <a:pt x="5036364" y="5668262"/>
                  <a:pt x="5036364" y="5172770"/>
                </a:cubicBezTo>
                <a:lnTo>
                  <a:pt x="5036364" y="1590378"/>
                </a:lnTo>
                <a:cubicBezTo>
                  <a:pt x="5036364" y="1096167"/>
                  <a:pt x="4635618" y="694140"/>
                  <a:pt x="4140126" y="694140"/>
                </a:cubicBezTo>
                <a:lnTo>
                  <a:pt x="3523003" y="694140"/>
                </a:lnTo>
                <a:cubicBezTo>
                  <a:pt x="3152344" y="694140"/>
                  <a:pt x="2833540" y="468720"/>
                  <a:pt x="2697304" y="14697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4" indent="0" algn="ctr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20B0604020202020204" pitchFamily="34" charset="0"/>
              <a:buNone/>
              <a:tabLst/>
              <a:defRPr/>
            </a:pPr>
            <a:r>
              <a:rPr lang="en-US"/>
              <a:t>White background or add </a:t>
            </a:r>
            <a:br>
              <a:rPr lang="en-US"/>
            </a:br>
            <a:r>
              <a:rPr lang="en-US"/>
              <a:t>gradient as a picture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672D56-15CA-4A30-BD95-1720D4510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405000"/>
            <a:ext cx="5472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264503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1FED-C2FB-40B3-9812-6EDF2B43D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169C98-9B16-4EF5-8A15-DF119AD97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2C464D-9076-4D64-A912-896AEDF0E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86323F-21B0-414B-B738-0CBC5536F2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4608" y="1485024"/>
            <a:ext cx="10944000" cy="47522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319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247357-DB70-4BEB-B0F5-3D9B8B5D6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BA7844-79FB-4134-9E27-FC31F6528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04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20E3E1-5409-EA2A-00AA-B7809BC3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5D93BE-4CC4-1A6A-F67F-C9F6D8F6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10B52E6-5965-72D5-A01E-10CE17A60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93533B-DEA1-3C5E-EABC-470C19C5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DBCC47-15E1-2969-6BBB-CA7E42FA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7D8CAC-36F7-AC2F-42A6-3C26F422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4946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51F04B-5442-9543-BDCC-2D012505E8B9}"/>
              </a:ext>
            </a:extLst>
          </p:cNvPr>
          <p:cNvSpPr/>
          <p:nvPr userDrawn="1"/>
        </p:nvSpPr>
        <p:spPr>
          <a:xfrm rot="10800000">
            <a:off x="3691" y="-6877"/>
            <a:ext cx="12192000" cy="6169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bg1"/>
              </a:gs>
              <a:gs pos="100000">
                <a:srgbClr val="F2F2F2"/>
              </a:gs>
            </a:gsLst>
            <a:path path="circle">
              <a:fillToRect l="50000" t="130000" r="50000" b="-3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PL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247357-DB70-4BEB-B0F5-3D9B8B5D6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BA7844-79FB-4134-9E27-FC31F6528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51597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8F366C2-84D4-4B52-8F19-47225EFA3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5366064-1808-4159-BB7D-81B4B8BCF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77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96A5-93EA-451A-88A2-0C4325907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D6AE95-30E2-4E14-9028-628793137D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0BABE80-E0D1-46E7-8B60-730D1088E2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000" y="1483726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FE876BA-660A-4BDA-B0EE-7D586FC0D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F9F7CD9-F054-465B-93B6-B23B34D2B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22070A-7303-4B7F-93D4-191685839B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D9598B6-CEA7-42C6-8376-9C8FFAD9B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4368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8F3AD6-ECB1-46C4-8C4D-7E8618324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32E1087-7F1F-483A-8287-85903BD1A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E03A498-F349-4FBD-AA2E-188DFC5FA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4F56-CAAF-476E-A2B9-F1A0D25C8BA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6057D-AA55-47BF-A331-2E2648C311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3B4FC-B74D-4CE7-B959-B58A486BFB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3432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C02444F-BCE5-47EE-A8CF-C44F25865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47D8B36-797B-4379-B1D3-EFD569BF81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black">
          <a:xfrm>
            <a:off x="9048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C65CFB4-A844-4779-A714-AD3EA88CC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86CAAAA5-D5B7-4721-A124-37514120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764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high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968421-13D9-452E-9E1F-D6F5FE4699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1FA861B-DD93-4B8B-8DB8-0BCD738A17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4368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EED2250-7C4A-4786-AAFC-BA534599C4B9}"/>
              </a:ext>
            </a:extLst>
          </p:cNvPr>
          <p:cNvSpPr/>
          <p:nvPr/>
        </p:nvSpPr>
        <p:spPr bwMode="grayWhite">
          <a:xfrm>
            <a:off x="8112000" y="1485000"/>
            <a:ext cx="3456000" cy="5373000"/>
          </a:xfrm>
          <a:custGeom>
            <a:avLst/>
            <a:gdLst>
              <a:gd name="connsiteX0" fmla="*/ 521984 w 3456000"/>
              <a:gd name="connsiteY0" fmla="*/ 0 h 5373000"/>
              <a:gd name="connsiteX1" fmla="*/ 2933364 w 3456000"/>
              <a:gd name="connsiteY1" fmla="*/ 0 h 5373000"/>
              <a:gd name="connsiteX2" fmla="*/ 3455348 w 3456000"/>
              <a:gd name="connsiteY2" fmla="*/ 522636 h 5373000"/>
              <a:gd name="connsiteX3" fmla="*/ 3455348 w 3456000"/>
              <a:gd name="connsiteY3" fmla="*/ 1800000 h 5373000"/>
              <a:gd name="connsiteX4" fmla="*/ 3456000 w 3456000"/>
              <a:gd name="connsiteY4" fmla="*/ 1800000 h 5373000"/>
              <a:gd name="connsiteX5" fmla="*/ 3456000 w 3456000"/>
              <a:gd name="connsiteY5" fmla="*/ 5373000 h 5373000"/>
              <a:gd name="connsiteX6" fmla="*/ 0 w 3456000"/>
              <a:gd name="connsiteY6" fmla="*/ 5373000 h 5373000"/>
              <a:gd name="connsiteX7" fmla="*/ 0 w 3456000"/>
              <a:gd name="connsiteY7" fmla="*/ 4820371 h 5373000"/>
              <a:gd name="connsiteX8" fmla="*/ 0 w 3456000"/>
              <a:gd name="connsiteY8" fmla="*/ 1800000 h 5373000"/>
              <a:gd name="connsiteX9" fmla="*/ 0 w 3456000"/>
              <a:gd name="connsiteY9" fmla="*/ 522636 h 5373000"/>
              <a:gd name="connsiteX10" fmla="*/ 521984 w 3456000"/>
              <a:gd name="connsiteY10" fmla="*/ 0 h 537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6000" h="5373000">
                <a:moveTo>
                  <a:pt x="521984" y="0"/>
                </a:moveTo>
                <a:lnTo>
                  <a:pt x="2933364" y="0"/>
                </a:lnTo>
                <a:cubicBezTo>
                  <a:pt x="3223790" y="0"/>
                  <a:pt x="3455566" y="235469"/>
                  <a:pt x="3455348" y="522636"/>
                </a:cubicBezTo>
                <a:lnTo>
                  <a:pt x="3455348" y="1800000"/>
                </a:lnTo>
                <a:lnTo>
                  <a:pt x="3456000" y="1800000"/>
                </a:lnTo>
                <a:lnTo>
                  <a:pt x="3456000" y="5373000"/>
                </a:lnTo>
                <a:lnTo>
                  <a:pt x="0" y="5373000"/>
                </a:lnTo>
                <a:lnTo>
                  <a:pt x="0" y="4820371"/>
                </a:lnTo>
                <a:lnTo>
                  <a:pt x="0" y="1800000"/>
                </a:lnTo>
                <a:lnTo>
                  <a:pt x="0" y="522636"/>
                </a:lnTo>
                <a:cubicBezTo>
                  <a:pt x="0" y="231776"/>
                  <a:pt x="235251" y="0"/>
                  <a:pt x="521984" y="0"/>
                </a:cubicBezTo>
                <a:close/>
              </a:path>
            </a:pathLst>
          </a:custGeom>
          <a:solidFill>
            <a:srgbClr val="E20074"/>
          </a:solidFill>
          <a:ln w="216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BB7A04-3353-4076-9E8F-DE76A27E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36B2A9C-2AE1-4DF0-B0E2-1599F37C7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BBEDD2-BE9F-4A3C-BB81-2353AC6C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7738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0C6A2-43FF-4452-B80E-84686F69C3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588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CA408DC-84BF-4622-883C-E5CF2D4C1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6A0FC59-58B0-4C99-B9CE-643FCC7D7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16A2F1E-AA29-4BA6-8F70-3BCCD073A91F}"/>
              </a:ext>
            </a:extLst>
          </p:cNvPr>
          <p:cNvSpPr/>
          <p:nvPr/>
        </p:nvSpPr>
        <p:spPr bwMode="grayWhite">
          <a:xfrm>
            <a:off x="4370020" y="1484999"/>
            <a:ext cx="7821980" cy="4257860"/>
          </a:xfrm>
          <a:custGeom>
            <a:avLst/>
            <a:gdLst>
              <a:gd name="connsiteX0" fmla="*/ 442664 w 7821980"/>
              <a:gd name="connsiteY0" fmla="*/ 0 h 4257860"/>
              <a:gd name="connsiteX1" fmla="*/ 7821980 w 7821980"/>
              <a:gd name="connsiteY1" fmla="*/ 0 h 4257860"/>
              <a:gd name="connsiteX2" fmla="*/ 7821980 w 7821980"/>
              <a:gd name="connsiteY2" fmla="*/ 4257860 h 4257860"/>
              <a:gd name="connsiteX3" fmla="*/ 442664 w 7821980"/>
              <a:gd name="connsiteY3" fmla="*/ 4257860 h 4257860"/>
              <a:gd name="connsiteX4" fmla="*/ 0 w 7821980"/>
              <a:gd name="connsiteY4" fmla="*/ 3814543 h 4257860"/>
              <a:gd name="connsiteX5" fmla="*/ 0 w 7821980"/>
              <a:gd name="connsiteY5" fmla="*/ 443317 h 4257860"/>
              <a:gd name="connsiteX6" fmla="*/ 442664 w 7821980"/>
              <a:gd name="connsiteY6" fmla="*/ 0 h 425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1980" h="4257860">
                <a:moveTo>
                  <a:pt x="442664" y="0"/>
                </a:moveTo>
                <a:lnTo>
                  <a:pt x="7821980" y="0"/>
                </a:lnTo>
                <a:lnTo>
                  <a:pt x="7821980" y="4257860"/>
                </a:lnTo>
                <a:lnTo>
                  <a:pt x="442664" y="4257860"/>
                </a:lnTo>
                <a:cubicBezTo>
                  <a:pt x="196451" y="4257860"/>
                  <a:pt x="0" y="4057831"/>
                  <a:pt x="0" y="3814543"/>
                </a:cubicBezTo>
                <a:lnTo>
                  <a:pt x="0" y="443317"/>
                </a:lnTo>
                <a:cubicBezTo>
                  <a:pt x="0" y="196777"/>
                  <a:pt x="199378" y="0"/>
                  <a:pt x="442664" y="0"/>
                </a:cubicBezTo>
                <a:close/>
              </a:path>
            </a:pathLst>
          </a:custGeom>
          <a:solidFill>
            <a:srgbClr val="E20074"/>
          </a:solidFill>
          <a:ln w="30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EDF5FD-17AD-45A2-BFE4-CB2E27106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164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F2A4CF4-F40B-4E8A-9194-82C4992C3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529376" y="2925000"/>
            <a:ext cx="7742624" cy="24480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+mn-lt" panose="020B0604020202020204" pitchFamily="34" charset="0"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+mn-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“Click to insert a powerful quote, multi-lined possible”</a:t>
            </a:r>
          </a:p>
          <a:p>
            <a:pPr lvl="1"/>
            <a:r>
              <a:rPr lang="en-US" dirty="0"/>
              <a:t>– Author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7A44F123-0F06-457E-ACE5-ACFD7CF0BB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6097097" cy="6858000"/>
          </a:xfrm>
          <a:custGeom>
            <a:avLst/>
            <a:gdLst>
              <a:gd name="connsiteX0" fmla="*/ 0 w 6097097"/>
              <a:gd name="connsiteY0" fmla="*/ 0 h 6858000"/>
              <a:gd name="connsiteX1" fmla="*/ 6097097 w 6097097"/>
              <a:gd name="connsiteY1" fmla="*/ 0 h 6858000"/>
              <a:gd name="connsiteX2" fmla="*/ 6097097 w 6097097"/>
              <a:gd name="connsiteY2" fmla="*/ 808991 h 6858000"/>
              <a:gd name="connsiteX3" fmla="*/ 5438531 w 6097097"/>
              <a:gd name="connsiteY3" fmla="*/ 1482091 h 6858000"/>
              <a:gd name="connsiteX4" fmla="*/ 1286265 w 6097097"/>
              <a:gd name="connsiteY4" fmla="*/ 1482091 h 6858000"/>
              <a:gd name="connsiteX5" fmla="*/ 627700 w 6097097"/>
              <a:gd name="connsiteY5" fmla="*/ 2155191 h 6858000"/>
              <a:gd name="connsiteX6" fmla="*/ 627700 w 6097097"/>
              <a:gd name="connsiteY6" fmla="*/ 6858000 h 6858000"/>
              <a:gd name="connsiteX7" fmla="*/ 0 w 609709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7097" h="6858000">
                <a:moveTo>
                  <a:pt x="0" y="0"/>
                </a:moveTo>
                <a:lnTo>
                  <a:pt x="6097097" y="0"/>
                </a:lnTo>
                <a:lnTo>
                  <a:pt x="6097097" y="808991"/>
                </a:lnTo>
                <a:cubicBezTo>
                  <a:pt x="6097097" y="1181100"/>
                  <a:pt x="5802141" y="1482091"/>
                  <a:pt x="5438531" y="1482091"/>
                </a:cubicBezTo>
                <a:lnTo>
                  <a:pt x="1286265" y="1482091"/>
                </a:lnTo>
                <a:cubicBezTo>
                  <a:pt x="922656" y="1482091"/>
                  <a:pt x="627700" y="1783080"/>
                  <a:pt x="627700" y="2155191"/>
                </a:cubicBezTo>
                <a:lnTo>
                  <a:pt x="627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4" indent="0" algn="ctr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20B0604020202020204" pitchFamily="34" charset="0"/>
              <a:buNone/>
              <a:tabLst/>
              <a:defRPr/>
            </a:pPr>
            <a:r>
              <a:rPr lang="en-US"/>
              <a:t>White background or add </a:t>
            </a:r>
            <a:br>
              <a:rPr lang="en-US"/>
            </a:br>
            <a:r>
              <a:rPr lang="en-US"/>
              <a:t>gradient as a picture</a:t>
            </a:r>
          </a:p>
        </p:txBody>
      </p:sp>
    </p:spTree>
    <p:extLst>
      <p:ext uri="{BB962C8B-B14F-4D97-AF65-F5344CB8AC3E}">
        <p14:creationId xmlns:p14="http://schemas.microsoft.com/office/powerpoint/2010/main" val="3943376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80">
          <p15:clr>
            <a:srgbClr val="FBAE40"/>
          </p15:clr>
        </p15:guide>
        <p15:guide id="3" orient="horz" pos="1324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8C1C1B3-2B43-47F5-9FA0-80C6D4477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40016" y="1484313"/>
            <a:ext cx="5953200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8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C7612-0C84-4376-B998-B34EAE1F54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E733019-59A1-468F-8149-C6BE014E0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0900683-23B4-4E4B-8F6A-858470B77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666DA3C-926F-4EC4-9514-427BC43B1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0520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3392" y="1485312"/>
            <a:ext cx="7200561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9951EB1-629C-43B1-A98C-6998C808B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360C192-BE70-4805-9FEF-F274374B6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5F6FFA-67C7-0374-612D-B02BDE47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F722D9F-31D9-6B3B-80BB-72E33389A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8845E2-5022-7FEC-CEBC-2544803C7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995774-76FD-D9BE-E5B3-B7EF1A75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327923-1B84-8306-B5EA-FBF987AB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F6BAE1-1063-CBF8-3956-E1A0B7B6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6316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(full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6590376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23888" y="0"/>
            <a:ext cx="11568112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633888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5E2B-935B-489A-A7C4-D193523EB0A0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6450-F769-4698-BD34-185408ECC4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522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9C9733-9C74-45C1-089B-12ABF5B6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2CCFEA-04E5-3EBD-5556-FC6526A2C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A674CE-9BFE-078A-7417-B57F8E3C0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81DB33-8BD2-4EC0-9827-C36D2BAC98D1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49E3E6-9D19-5438-FDB7-8733CA165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7EFC92-414F-B8B3-9BF1-0C2ABE91F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CCF07C-C49C-4D86-A507-E8632C91B8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25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24000" y="405000"/>
            <a:ext cx="10944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624000" y="1484712"/>
            <a:ext cx="10944000" cy="4752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0E978-16D5-413F-A203-BAC957010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kern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A91C881-79AB-458F-954C-383AF8B0160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C98D975-7445-4F99-9B52-E358E568C5A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F551706-39BC-4EE7-A735-192BD09A0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24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A0A7869-3F34-4E75-A064-BE3F44A6340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1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A4177ED2-DC6D-4DA2-AF57-22AD5C7A4FC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8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CAD1D89-EB95-4550-A35C-0A1D9DD17A3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68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9E47EBE1-63C9-4FBE-B681-22B45511EEE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144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621EA9F-5C5D-4AF2-9740-37FE244799E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43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1EF1E0F-30B7-4B13-96AD-E88084E80D4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76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508FA7B9-8179-4FDE-890A-1A9E21FC445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048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B62B0942-0EBB-0C4D-ADF1-4FA0567E7FD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24000" y="6397186"/>
            <a:ext cx="228626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4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24000" y="405000"/>
            <a:ext cx="10944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pl-PL" noProof="0"/>
              <a:t>Headline short 28pt (double-spaced headline 24pt)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624000" y="1484712"/>
            <a:ext cx="10944000" cy="4752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0E978-16D5-413F-A203-BAC957010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kern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A91C881-79AB-458F-954C-383AF8B0160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C98D975-7445-4F99-9B52-E358E568C5A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F551706-39BC-4EE7-A735-192BD09A0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24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A0A7869-3F34-4E75-A064-BE3F44A6340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1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A4177ED2-DC6D-4DA2-AF57-22AD5C7A4FC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8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CAD1D89-EB95-4550-A35C-0A1D9DD17A3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68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9E47EBE1-63C9-4FBE-B681-22B45511EEE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144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621EA9F-5C5D-4AF2-9740-37FE244799E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43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1EF1E0F-30B7-4B13-96AD-E88084E80D4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76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508FA7B9-8179-4FDE-890A-1A9E21FC445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048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61DC210E-6040-0B40-A5A9-15D2613F6C0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24000" y="6397186"/>
            <a:ext cx="228626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43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8">
          <p15:clr>
            <a:srgbClr val="F26B43"/>
          </p15:clr>
        </p15:guide>
        <p15:guide id="2" pos="7432">
          <p15:clr>
            <a:srgbClr val="F26B43"/>
          </p15:clr>
        </p15:guide>
        <p15:guide id="4" orient="horz" pos="390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24000" y="405000"/>
            <a:ext cx="10944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pl-PL" noProof="0"/>
              <a:t>Headline short 40pt (double-spaced headline 24pt)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624000" y="1484712"/>
            <a:ext cx="10944000" cy="4752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0E978-16D5-413F-A203-BAC957010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kern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confidential, internal, public | Author | Topic of presentation | Date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A91C881-79AB-458F-954C-383AF8B0160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C98D975-7445-4F99-9B52-E358E568C5A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F551706-39BC-4EE7-A735-192BD09A0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24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A0A7869-3F34-4E75-A064-BE3F44A6340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1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A4177ED2-DC6D-4DA2-AF57-22AD5C7A4FC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8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CAD1D89-EB95-4550-A35C-0A1D9DD17A3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68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9E47EBE1-63C9-4FBE-B681-22B45511EEE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144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621EA9F-5C5D-4AF2-9740-37FE244799E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43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1EF1E0F-30B7-4B13-96AD-E88084E80D4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76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508FA7B9-8179-4FDE-890A-1A9E21FC445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048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B41AE87-D30C-394B-9BC6-01A1BE0E3DE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24000" y="6397186"/>
            <a:ext cx="228626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7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6.png"/><Relationship Id="rId11" Type="http://schemas.openxmlformats.org/officeDocument/2006/relationships/image" Target="../media/image2.svg"/><Relationship Id="rId5" Type="http://schemas.openxmlformats.org/officeDocument/2006/relationships/image" Target="../media/image25.pn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kwalifikator.parp.gov.pl/" TargetMode="Externa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0">
            <a:extLst>
              <a:ext uri="{FF2B5EF4-FFF2-40B4-BE49-F238E27FC236}">
                <a16:creationId xmlns:a16="http://schemas.microsoft.com/office/drawing/2014/main" id="{56FF75DC-A589-9244-BD82-425A70B104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991664" y="0"/>
            <a:ext cx="10200336" cy="6858000"/>
          </a:xfrm>
          <a:prstGeom prst="rect">
            <a:avLst/>
          </a:prstGeom>
          <a:solidFill>
            <a:srgbClr val="050304"/>
          </a:solidFill>
        </p:spPr>
      </p:pic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5EB24137-834E-E04F-88A4-0B48F7C053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991664" y="0"/>
            <a:ext cx="10200336" cy="6858000"/>
          </a:xfrm>
          <a:prstGeom prst="rect">
            <a:avLst/>
          </a:prstGeom>
          <a:solidFill>
            <a:srgbClr val="050304"/>
          </a:solidFill>
        </p:spPr>
      </p:pic>
      <p:pic>
        <p:nvPicPr>
          <p:cNvPr id="12" name="Picture Placeholder 10">
            <a:extLst>
              <a:ext uri="{FF2B5EF4-FFF2-40B4-BE49-F238E27FC236}">
                <a16:creationId xmlns:a16="http://schemas.microsoft.com/office/drawing/2014/main" id="{9B6301DA-5874-E74A-A327-0D43C6B600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991664" y="0"/>
            <a:ext cx="10200336" cy="6858000"/>
          </a:xfrm>
          <a:prstGeom prst="rect">
            <a:avLst/>
          </a:prstGeom>
          <a:solidFill>
            <a:srgbClr val="050304"/>
          </a:solidFill>
        </p:spPr>
      </p:pic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4E23F95E-15AA-4E44-AC37-50A7D1E4078D}"/>
              </a:ext>
            </a:extLst>
          </p:cNvPr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991664" y="0"/>
            <a:ext cx="10200336" cy="6858000"/>
          </a:xfrm>
          <a:prstGeom prst="rect">
            <a:avLst/>
          </a:prstGeom>
          <a:solidFill>
            <a:srgbClr val="050304"/>
          </a:solidFill>
        </p:spPr>
      </p:pic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95729C80-C8D9-4740-B743-C40C568DFA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68" r="8168"/>
          <a:stretch/>
        </p:blipFill>
        <p:spPr bwMode="ltGray">
          <a:xfrm>
            <a:off x="1982247" y="0"/>
            <a:ext cx="10200336" cy="6858000"/>
          </a:xfrm>
          <a:prstGeom prst="rect">
            <a:avLst/>
          </a:prstGeom>
          <a:solidFill>
            <a:srgbClr val="050304"/>
          </a:solidFill>
        </p:spPr>
      </p:pic>
      <p:pic>
        <p:nvPicPr>
          <p:cNvPr id="16" name="Obraz 15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32149EDD-D3CE-79B7-967B-85EDF91E9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0" y="6094903"/>
            <a:ext cx="5499843" cy="736177"/>
          </a:xfrm>
          <a:prstGeom prst="rect">
            <a:avLst/>
          </a:prstGeom>
        </p:spPr>
      </p:pic>
      <p:pic>
        <p:nvPicPr>
          <p:cNvPr id="3" name="!!bryla">
            <a:extLst>
              <a:ext uri="{FF2B5EF4-FFF2-40B4-BE49-F238E27FC236}">
                <a16:creationId xmlns:a16="http://schemas.microsoft.com/office/drawing/2014/main" id="{ED8D4D3A-D1E2-4710-CEF2-AB45C69B67B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972" r="38320" b="25920"/>
          <a:stretch/>
        </p:blipFill>
        <p:spPr>
          <a:xfrm flipH="1" flipV="1">
            <a:off x="0" y="-1"/>
            <a:ext cx="7477640" cy="62238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403611-70B9-F04A-A7A9-C05C5831C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463" y="2152888"/>
            <a:ext cx="6159757" cy="731392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pl-PL" sz="4400" b="1" dirty="0">
                <a:latin typeface="TeleNeo Office ExtraBold" panose="020B0A04040202090203" pitchFamily="34" charset="-18"/>
                <a:sym typeface="TeleNeo Bold"/>
              </a:rPr>
              <a:t>EDIH - bezpłatny </a:t>
            </a:r>
            <a:r>
              <a:rPr lang="pl-PL" sz="4400" b="1" dirty="0" err="1">
                <a:latin typeface="TeleNeo Office ExtraBold" panose="020B0A04040202090203" pitchFamily="34" charset="-18"/>
                <a:sym typeface="TeleNeo Bold"/>
              </a:rPr>
              <a:t>Assesment</a:t>
            </a:r>
            <a:r>
              <a:rPr lang="pl-PL" sz="4400" b="1" dirty="0">
                <a:latin typeface="TeleNeo Office ExtraBold" panose="020B0A04040202090203" pitchFamily="34" charset="-18"/>
                <a:sym typeface="TeleNeo Bold"/>
              </a:rPr>
              <a:t> Bezpieczeństwa</a:t>
            </a:r>
            <a:endParaRPr lang="en-PL" sz="4400" b="1" cap="all" spc="30" dirty="0">
              <a:highlight>
                <a:srgbClr val="00FF00"/>
              </a:highlight>
              <a:latin typeface="+mn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6F14ED1-5B3E-E100-2FBE-54BB5CB11720}"/>
              </a:ext>
            </a:extLst>
          </p:cNvPr>
          <p:cNvSpPr txBox="1"/>
          <p:nvPr/>
        </p:nvSpPr>
        <p:spPr>
          <a:xfrm>
            <a:off x="481923" y="943147"/>
            <a:ext cx="3987047" cy="731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Tx/>
              <a:buNone/>
              <a:tabLst/>
              <a:defRPr/>
            </a:pPr>
            <a:r>
              <a:rPr kumimoji="0" lang="pl-PL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T Business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F1E0985-80C6-C9DE-C259-7A6CEE491655}"/>
              </a:ext>
            </a:extLst>
          </p:cNvPr>
          <p:cNvSpPr txBox="1"/>
          <p:nvPr/>
        </p:nvSpPr>
        <p:spPr>
          <a:xfrm>
            <a:off x="469463" y="4219643"/>
            <a:ext cx="7718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dirty="0">
                <a:solidFill>
                  <a:srgbClr val="FFFFFF"/>
                </a:solidFill>
                <a:effectLst/>
              </a:rPr>
              <a:t>dla Twojej organizacji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196097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ADD4741-027E-C8A6-EA9D-672FF71F5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9B8251F-ED74-9EC8-00C2-1AC9701C339C}"/>
              </a:ext>
            </a:extLst>
          </p:cNvPr>
          <p:cNvSpPr txBox="1">
            <a:spLocks/>
          </p:cNvSpPr>
          <p:nvPr/>
        </p:nvSpPr>
        <p:spPr>
          <a:xfrm>
            <a:off x="623239" y="404650"/>
            <a:ext cx="10944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EDIH hub4industry​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7A97239-40F6-90CA-B461-07E140FA4F2D}"/>
              </a:ext>
            </a:extLst>
          </p:cNvPr>
          <p:cNvSpPr txBox="1"/>
          <p:nvPr/>
        </p:nvSpPr>
        <p:spPr>
          <a:xfrm>
            <a:off x="623239" y="1568306"/>
            <a:ext cx="7422831" cy="219662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lIns="216000" tIns="216000" rIns="216000" bIns="216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Europejskie Huby Innowacji Cyfrowych 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(ang.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European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Digital </a:t>
            </a:r>
            <a:r>
              <a:rPr kumimoji="0" lang="pl-P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Innovation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Hub), czyli tzw. EDIH-y to unijna inicjatywa, której celem jest ustanawianie regionalnych centrów innowacji cyfrowych.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E57EB0E-49D2-4EBA-55EA-B131A250B1A1}"/>
              </a:ext>
            </a:extLst>
          </p:cNvPr>
          <p:cNvSpPr txBox="1"/>
          <p:nvPr/>
        </p:nvSpPr>
        <p:spPr>
          <a:xfrm>
            <a:off x="623239" y="2688162"/>
            <a:ext cx="7422831" cy="298749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wrap="square" lIns="216000" tIns="216000" rIns="216000" bIns="216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CO NAS WYRÓŻNIA? </a:t>
            </a:r>
          </a:p>
          <a:p>
            <a:pPr marL="180000" marR="0" lvl="0" indent="-180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Pomagamy przedsiębiorstwom w poprawie ich konkurencyjności na rynku, w głównej mierze poprzez pracę nad procesami produkcyjnymi. </a:t>
            </a:r>
          </a:p>
          <a:p>
            <a:pPr marL="180000" marR="0" lvl="0" indent="-180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Kompleksowo podejmujemy temat transformacji cyfrowej – nie tylko w obszarze konkretnych narzędzi i rozwiązań technologicznych, ale także finansowania inwestycji, zarządzania zmianą czy zrównoważonego wykorzystywania zasobów. </a:t>
            </a:r>
          </a:p>
          <a:p>
            <a:pPr marL="180000" marR="0" lvl="0" indent="-180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Nasze działania są współfinansowane przez Komisję Europejską w ramach Digital Europe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Programme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EC8A5A-9085-5E83-B8FE-DE4ADD51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79" y="1770024"/>
            <a:ext cx="1714058" cy="7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7EF22C9-C279-9B41-9B07-673625DA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022" y="2514670"/>
            <a:ext cx="1003756" cy="10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ACF2BB9B-7E6E-C262-5528-E1C14F78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68" y="1013874"/>
            <a:ext cx="2252469" cy="5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91160318-BE26-8328-DE82-D09D1021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183" y="5481519"/>
            <a:ext cx="1679087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5C60A430-4C3D-F626-80D0-2D1A8599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70" y="4618082"/>
            <a:ext cx="1017285" cy="6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3B8405C-A7ED-EF47-F846-57905DE5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89" y="3741180"/>
            <a:ext cx="1054470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040DCA8-FF86-7058-E987-3A3A9D89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47" y="5388465"/>
            <a:ext cx="7810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2B92032-F576-F03F-E07B-DDB64222B7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9556" y="3919304"/>
            <a:ext cx="806738" cy="1189315"/>
          </a:xfrm>
          <a:prstGeom prst="rect">
            <a:avLst/>
          </a:prstGeom>
        </p:spPr>
      </p:pic>
      <p:pic>
        <p:nvPicPr>
          <p:cNvPr id="17" name="Graphic 89">
            <a:extLst>
              <a:ext uri="{FF2B5EF4-FFF2-40B4-BE49-F238E27FC236}">
                <a16:creationId xmlns:a16="http://schemas.microsoft.com/office/drawing/2014/main" id="{FD866FE1-B832-0F8E-80B5-6AE6F0971F4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34863" y="1832356"/>
            <a:ext cx="453600" cy="540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B8FB5BB9-084B-06F5-2994-7D76EBF8DF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2389" y="2652204"/>
            <a:ext cx="1601072" cy="9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70E1441-7E23-D8B5-4C01-D2E41ECA3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5E10D-79A5-49BA-9648-53481340C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C75D4695-4800-9362-2699-8F79E274F47A}"/>
              </a:ext>
            </a:extLst>
          </p:cNvPr>
          <p:cNvSpPr/>
          <p:nvPr/>
        </p:nvSpPr>
        <p:spPr>
          <a:xfrm>
            <a:off x="738580" y="2388406"/>
            <a:ext cx="5266769" cy="2326470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96000" rIns="180000" bIns="18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Celem projektu jest przeprowadzenie kompleksowej oceny stanu cyberbezpieczeństwa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 Państwa organizacji. 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38">
            <a:extLst>
              <a:ext uri="{FF2B5EF4-FFF2-40B4-BE49-F238E27FC236}">
                <a16:creationId xmlns:a16="http://schemas.microsoft.com/office/drawing/2014/main" id="{8F7977B6-48D5-885A-4397-0DB739AB1C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101" y="1439974"/>
            <a:ext cx="1101043" cy="1366493"/>
          </a:xfrm>
          <a:prstGeom prst="rect">
            <a:avLst/>
          </a:prstGeom>
        </p:spPr>
      </p:pic>
      <p:sp>
        <p:nvSpPr>
          <p:cNvPr id="9" name="Tytuł 3">
            <a:extLst>
              <a:ext uri="{FF2B5EF4-FFF2-40B4-BE49-F238E27FC236}">
                <a16:creationId xmlns:a16="http://schemas.microsoft.com/office/drawing/2014/main" id="{EBFA44A4-5DC9-9522-77E2-130B83946376}"/>
              </a:ext>
            </a:extLst>
          </p:cNvPr>
          <p:cNvSpPr txBox="1">
            <a:spLocks/>
          </p:cNvSpPr>
          <p:nvPr/>
        </p:nvSpPr>
        <p:spPr>
          <a:xfrm>
            <a:off x="623239" y="404650"/>
            <a:ext cx="10944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EDIH – cel projektu</a:t>
            </a:r>
          </a:p>
        </p:txBody>
      </p:sp>
      <p:sp>
        <p:nvSpPr>
          <p:cNvPr id="10" name="Pentagon 7">
            <a:extLst>
              <a:ext uri="{FF2B5EF4-FFF2-40B4-BE49-F238E27FC236}">
                <a16:creationId xmlns:a16="http://schemas.microsoft.com/office/drawing/2014/main" id="{B1015352-9244-1C8C-952D-4C505F3F438B}"/>
              </a:ext>
            </a:extLst>
          </p:cNvPr>
          <p:cNvSpPr/>
          <p:nvPr/>
        </p:nvSpPr>
        <p:spPr>
          <a:xfrm flipH="1">
            <a:off x="6240068" y="2051706"/>
            <a:ext cx="5435932" cy="1197004"/>
          </a:xfrm>
          <a:prstGeom prst="homePlate">
            <a:avLst>
              <a:gd name="adj" fmla="val 43118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 ramach realizacji zostaną wykonane </a:t>
            </a:r>
            <a:r>
              <a:rPr lang="pl-PL" sz="1600" b="1" dirty="0">
                <a:solidFill>
                  <a:prstClr val="black"/>
                </a:solidFill>
              </a:rPr>
              <a:t>4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usługi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pl-PL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1" name="Pentagon 7">
            <a:extLst>
              <a:ext uri="{FF2B5EF4-FFF2-40B4-BE49-F238E27FC236}">
                <a16:creationId xmlns:a16="http://schemas.microsoft.com/office/drawing/2014/main" id="{2C6DDFE2-6305-1046-FC07-808BFDB78B33}"/>
              </a:ext>
            </a:extLst>
          </p:cNvPr>
          <p:cNvSpPr/>
          <p:nvPr/>
        </p:nvSpPr>
        <p:spPr>
          <a:xfrm flipH="1">
            <a:off x="6240068" y="3680759"/>
            <a:ext cx="5435932" cy="1198800"/>
          </a:xfrm>
          <a:prstGeom prst="homePlate">
            <a:avLst>
              <a:gd name="adj" fmla="val 43118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Państwa organizacja nie ponosi kosztów badania!</a:t>
            </a:r>
          </a:p>
        </p:txBody>
      </p:sp>
    </p:spTree>
    <p:extLst>
      <p:ext uri="{BB962C8B-B14F-4D97-AF65-F5344CB8AC3E}">
        <p14:creationId xmlns:p14="http://schemas.microsoft.com/office/powerpoint/2010/main" val="150358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4">
            <a:extLst>
              <a:ext uri="{FF2B5EF4-FFF2-40B4-BE49-F238E27FC236}">
                <a16:creationId xmlns:a16="http://schemas.microsoft.com/office/drawing/2014/main" id="{518B24E0-7CD7-D35C-2421-FDF635560CE4}"/>
              </a:ext>
            </a:extLst>
          </p:cNvPr>
          <p:cNvSpPr txBox="1"/>
          <p:nvPr/>
        </p:nvSpPr>
        <p:spPr>
          <a:xfrm>
            <a:off x="5067681" y="1730263"/>
            <a:ext cx="6511611" cy="9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lIns="216000" tIns="36000" rIns="216000" bIns="216000" rtlCol="0" anchor="t" anchorCtr="0">
            <a:no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E20074"/>
                </a:solidFill>
                <a:latin typeface="TeleNeo Office ExtraBold"/>
              </a:rPr>
              <a:t>ZAKRES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Badanie aplikacji internetowych klienta oraz brzegu sieci 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maksymalnie 2 wewnętrzne i 2 zewnętrzne FQDN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CED62F-EA93-1C43-835E-22A2CF56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405000"/>
            <a:ext cx="10944000" cy="720000"/>
          </a:xfrm>
        </p:spPr>
        <p:txBody>
          <a:bodyPr/>
          <a:lstStyle/>
          <a:p>
            <a:r>
              <a:rPr lang="pl-PL" dirty="0"/>
              <a:t>EDIH – zakres projektu</a:t>
            </a:r>
            <a:endParaRPr lang="en-P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06DEA-E50E-AA40-9EAB-115B57FEB52C}"/>
              </a:ext>
            </a:extLst>
          </p:cNvPr>
          <p:cNvSpPr txBox="1"/>
          <p:nvPr/>
        </p:nvSpPr>
        <p:spPr>
          <a:xfrm>
            <a:off x="2276665" y="1730264"/>
            <a:ext cx="2661122" cy="900000"/>
          </a:xfrm>
          <a:prstGeom prst="rect">
            <a:avLst/>
          </a:prstGeom>
          <a:noFill/>
          <a:ln w="12700">
            <a:solidFill>
              <a:srgbClr val="F2F2F2"/>
            </a:solidFill>
          </a:ln>
        </p:spPr>
        <p:txBody>
          <a:bodyPr wrap="square" lIns="251999" tIns="36000" rIns="251999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rPr>
              <a:t>Ocena zabezpieczeń sieci teleinformatycznej Klienta </a:t>
            </a: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rPr>
              <a:t>z perspektywy sieci Internet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018C08-4A42-EE40-A4F1-BD2E52C142BB}"/>
              </a:ext>
            </a:extLst>
          </p:cNvPr>
          <p:cNvSpPr txBox="1"/>
          <p:nvPr/>
        </p:nvSpPr>
        <p:spPr>
          <a:xfrm>
            <a:off x="2281239" y="2932211"/>
            <a:ext cx="2656548" cy="900000"/>
          </a:xfrm>
          <a:prstGeom prst="rect">
            <a:avLst/>
          </a:prstGeom>
          <a:noFill/>
          <a:ln w="12700">
            <a:solidFill>
              <a:srgbClr val="F2F2F2"/>
            </a:solidFill>
          </a:ln>
        </p:spPr>
        <p:txBody>
          <a:bodyPr wrap="square" lIns="251999" tIns="36000" rIns="251999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SimSun" panose="02010600030101010101" pitchFamily="2" charset="-122"/>
                <a:cs typeface="Times New Roman" panose="02020603050405020304" pitchFamily="18" charset="0"/>
              </a:rPr>
              <a:t>Ocena zabezpieczeń wewnętrznej sieci teleinformatycznej Klienta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F76276-F9FD-B047-B93D-8BF169DC7CBD}"/>
              </a:ext>
            </a:extLst>
          </p:cNvPr>
          <p:cNvSpPr txBox="1"/>
          <p:nvPr/>
        </p:nvSpPr>
        <p:spPr>
          <a:xfrm>
            <a:off x="2276665" y="4134158"/>
            <a:ext cx="2656548" cy="900000"/>
          </a:xfrm>
          <a:prstGeom prst="rect">
            <a:avLst/>
          </a:prstGeom>
          <a:noFill/>
          <a:ln w="12700">
            <a:solidFill>
              <a:srgbClr val="F2F2F2"/>
            </a:solidFill>
          </a:ln>
        </p:spPr>
        <p:txBody>
          <a:bodyPr wrap="square" lIns="251999" tIns="36000" rIns="251999" b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rPr>
              <a:t>Ocena stanu świadomości </a:t>
            </a: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rPr>
              <a:t>i kultury bezpieczeństwa pracowników organizacji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B73616A-D911-844A-AF2A-2C45B48B6F70}"/>
              </a:ext>
            </a:extLst>
          </p:cNvPr>
          <p:cNvSpPr/>
          <p:nvPr/>
        </p:nvSpPr>
        <p:spPr>
          <a:xfrm>
            <a:off x="389933" y="1725866"/>
            <a:ext cx="646980" cy="450072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ocena stanu cyberbezpieczeństwa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FCAA22-1BFF-3C27-F5B9-8E6BD39F6729}"/>
              </a:ext>
            </a:extLst>
          </p:cNvPr>
          <p:cNvSpPr txBox="1"/>
          <p:nvPr/>
        </p:nvSpPr>
        <p:spPr>
          <a:xfrm>
            <a:off x="580120" y="1254617"/>
            <a:ext cx="1134788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Firma zakwalifikowana do udziału w programie otrzyma ocenę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 </a:t>
            </a:r>
            <a:r>
              <a:rPr lang="pl-PL" b="1" dirty="0">
                <a:solidFill>
                  <a:prstClr val="black"/>
                </a:solidFill>
              </a:rPr>
              <a:t>czterech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poniższych obszarach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96BFF55-870F-2018-AA49-FADAD8431C8E}"/>
              </a:ext>
            </a:extLst>
          </p:cNvPr>
          <p:cNvSpPr txBox="1"/>
          <p:nvPr/>
        </p:nvSpPr>
        <p:spPr>
          <a:xfrm>
            <a:off x="5056966" y="2932211"/>
            <a:ext cx="6511034" cy="9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lIns="216000" tIns="36000" rIns="216000" bIns="216000" rtlCol="0" anchor="ctr" anchorCtr="0">
            <a:noAutofit/>
          </a:bodyPr>
          <a:lstStyle/>
          <a:p>
            <a:pPr>
              <a:spcAft>
                <a:spcPts val="600"/>
              </a:spcAft>
              <a:buClr>
                <a:srgbClr val="E20074"/>
              </a:buClr>
              <a:defRPr/>
            </a:pPr>
            <a:r>
              <a:rPr lang="pl-PL" sz="1400" dirty="0">
                <a:solidFill>
                  <a:srgbClr val="E20074"/>
                </a:solidFill>
                <a:latin typeface="TeleNeo Office ExtraBold"/>
              </a:rPr>
              <a:t>ZAKRES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Badanie wewnętrznej infrastruktury sieciowej klienta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aksymalnie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16 IP publicznych i  256 adresów IP wewnętrznych 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18820504-C321-BC13-58FA-63116242CFC6}"/>
              </a:ext>
            </a:extLst>
          </p:cNvPr>
          <p:cNvSpPr txBox="1"/>
          <p:nvPr/>
        </p:nvSpPr>
        <p:spPr>
          <a:xfrm>
            <a:off x="5056966" y="4134158"/>
            <a:ext cx="6511034" cy="9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lIns="216000" tIns="36000" rIns="216000" bIns="216000" rtlCol="0" anchor="ctr" anchorCtr="0">
            <a:no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E20074"/>
                </a:solidFill>
                <a:latin typeface="TeleNeo Office ExtraBold"/>
              </a:rPr>
              <a:t>ZAKRES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Badanie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phishingowe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w 3 kampaniach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maksymalnie 50 użytkowników posiadających firmową skrzynkę pocztową</a:t>
            </a: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21439248-47B8-2BC6-A671-6B9DE200ABAC}"/>
              </a:ext>
            </a:extLst>
          </p:cNvPr>
          <p:cNvSpPr txBox="1"/>
          <p:nvPr/>
        </p:nvSpPr>
        <p:spPr>
          <a:xfrm>
            <a:off x="2288880" y="5336106"/>
            <a:ext cx="2656548" cy="900000"/>
          </a:xfrm>
          <a:prstGeom prst="rect">
            <a:avLst/>
          </a:prstGeom>
          <a:noFill/>
          <a:ln w="12700">
            <a:solidFill>
              <a:srgbClr val="F2F2F2"/>
            </a:solidFill>
          </a:ln>
        </p:spPr>
        <p:txBody>
          <a:bodyPr wrap="square" lIns="251999" tIns="36000" rIns="251999" bIns="36000" anchor="ctr" anchorCtr="0">
            <a:noAutofit/>
          </a:bodyPr>
          <a:lstStyle>
            <a:defPPr>
              <a:defRPr lang="pl-P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Ocena zgodności stanu cyberbezpieczeństwa </a:t>
            </a:r>
            <a:br>
              <a:rPr lang="pl-PL" dirty="0"/>
            </a:br>
            <a:r>
              <a:rPr lang="pl-PL" dirty="0"/>
              <a:t>z dyrektywą NIS2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FC3C34FD-7CE6-39A4-2047-2A751DB05AE4}"/>
              </a:ext>
            </a:extLst>
          </p:cNvPr>
          <p:cNvSpPr txBox="1"/>
          <p:nvPr/>
        </p:nvSpPr>
        <p:spPr>
          <a:xfrm>
            <a:off x="5056966" y="5336106"/>
            <a:ext cx="6511034" cy="9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lIns="216000" tIns="36000" rIns="216000" bIns="216000" rtlCol="0" anchor="ctr" anchorCtr="0">
            <a:noAutofit/>
          </a:bodyPr>
          <a:lstStyle>
            <a:defPPr>
              <a:defRPr lang="pl-PL"/>
            </a:defPPr>
            <a:lvl1pPr marR="0" lvl="0" indent="0" fontAlgn="auto"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Tx/>
              <a:buNone/>
              <a:tabLst/>
              <a:defRPr sz="1400">
                <a:solidFill>
                  <a:srgbClr val="E20074"/>
                </a:solidFill>
                <a:latin typeface="TeleNeo Office ExtraBold"/>
              </a:defRPr>
            </a:lvl1pPr>
          </a:lstStyle>
          <a:p>
            <a:r>
              <a:rPr lang="pl-PL" dirty="0"/>
              <a:t>ZAKRES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dirty="0">
                <a:solidFill>
                  <a:prstClr val="black"/>
                </a:solidFill>
                <a:latin typeface="+mn-lt"/>
              </a:rPr>
              <a:t>Badanie w formie wywiadów online: 1 sesja wstępna oraz maks. 8 sesji po 2h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dirty="0">
                <a:solidFill>
                  <a:prstClr val="black"/>
                </a:solidFill>
                <a:latin typeface="+mn-lt"/>
              </a:rPr>
              <a:t>rezultaty badania: raport - ogólna ocena zgodności z NIS2 oraz lista zadań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41D00C-4F7A-7628-1532-591650B8838E}"/>
              </a:ext>
            </a:extLst>
          </p:cNvPr>
          <p:cNvGrpSpPr/>
          <p:nvPr/>
        </p:nvGrpSpPr>
        <p:grpSpPr>
          <a:xfrm>
            <a:off x="1326258" y="2981589"/>
            <a:ext cx="720000" cy="720000"/>
            <a:chOff x="1326258" y="2981589"/>
            <a:chExt cx="720000" cy="72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37BFA6-2111-94B7-EA1E-AF47D084F214}"/>
                </a:ext>
              </a:extLst>
            </p:cNvPr>
            <p:cNvSpPr/>
            <p:nvPr/>
          </p:nvSpPr>
          <p:spPr>
            <a:xfrm>
              <a:off x="1326258" y="2981589"/>
              <a:ext cx="720000" cy="7200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  <p:grpSp>
          <p:nvGrpSpPr>
            <p:cNvPr id="15" name="Graphic 42">
              <a:extLst>
                <a:ext uri="{FF2B5EF4-FFF2-40B4-BE49-F238E27FC236}">
                  <a16:creationId xmlns:a16="http://schemas.microsoft.com/office/drawing/2014/main" id="{AB07B243-CFF4-7637-1A03-A90023B6476A}"/>
                </a:ext>
              </a:extLst>
            </p:cNvPr>
            <p:cNvGrpSpPr/>
            <p:nvPr/>
          </p:nvGrpSpPr>
          <p:grpSpPr>
            <a:xfrm>
              <a:off x="1506258" y="3161589"/>
              <a:ext cx="360000" cy="360000"/>
              <a:chOff x="5664200" y="3016885"/>
              <a:chExt cx="860424" cy="821054"/>
            </a:xfrm>
            <a:solidFill>
              <a:schemeClr val="bg1"/>
            </a:solidFill>
          </p:grpSpPr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28BE6C51-E55D-1925-7591-60BBFA44DA66}"/>
                  </a:ext>
                </a:extLst>
              </p:cNvPr>
              <p:cNvSpPr/>
              <p:nvPr/>
            </p:nvSpPr>
            <p:spPr>
              <a:xfrm>
                <a:off x="5971937" y="3294538"/>
                <a:ext cx="244276" cy="265906"/>
              </a:xfrm>
              <a:custGeom>
                <a:avLst/>
                <a:gdLst>
                  <a:gd name="connsiteX0" fmla="*/ 30717 w 244276"/>
                  <a:gd name="connsiteY0" fmla="*/ 62071 h 265906"/>
                  <a:gd name="connsiteX1" fmla="*/ 122792 w 244276"/>
                  <a:gd name="connsiteY1" fmla="*/ 236696 h 265906"/>
                  <a:gd name="connsiteX2" fmla="*/ 214867 w 244276"/>
                  <a:gd name="connsiteY2" fmla="*/ 62071 h 265906"/>
                  <a:gd name="connsiteX3" fmla="*/ 122792 w 244276"/>
                  <a:gd name="connsiteY3" fmla="*/ 33496 h 265906"/>
                  <a:gd name="connsiteX4" fmla="*/ 30717 w 244276"/>
                  <a:gd name="connsiteY4" fmla="*/ 62071 h 265906"/>
                  <a:gd name="connsiteX5" fmla="*/ 122157 w 244276"/>
                  <a:gd name="connsiteY5" fmla="*/ 265906 h 265906"/>
                  <a:gd name="connsiteX6" fmla="*/ 119617 w 244276"/>
                  <a:gd name="connsiteY6" fmla="*/ 265906 h 265906"/>
                  <a:gd name="connsiteX7" fmla="*/ 872 w 244276"/>
                  <a:gd name="connsiteY7" fmla="*/ 47466 h 265906"/>
                  <a:gd name="connsiteX8" fmla="*/ 16112 w 244276"/>
                  <a:gd name="connsiteY8" fmla="*/ 34131 h 265906"/>
                  <a:gd name="connsiteX9" fmla="*/ 111362 w 244276"/>
                  <a:gd name="connsiteY9" fmla="*/ 4286 h 265906"/>
                  <a:gd name="connsiteX10" fmla="*/ 132952 w 244276"/>
                  <a:gd name="connsiteY10" fmla="*/ 4286 h 265906"/>
                  <a:gd name="connsiteX11" fmla="*/ 228202 w 244276"/>
                  <a:gd name="connsiteY11" fmla="*/ 34131 h 265906"/>
                  <a:gd name="connsiteX12" fmla="*/ 243442 w 244276"/>
                  <a:gd name="connsiteY12" fmla="*/ 47466 h 265906"/>
                  <a:gd name="connsiteX13" fmla="*/ 190737 w 244276"/>
                  <a:gd name="connsiteY13" fmla="*/ 229077 h 265906"/>
                  <a:gd name="connsiteX14" fmla="*/ 124697 w 244276"/>
                  <a:gd name="connsiteY14" fmla="*/ 265906 h 265906"/>
                  <a:gd name="connsiteX15" fmla="*/ 122157 w 244276"/>
                  <a:gd name="connsiteY15" fmla="*/ 265906 h 26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276" h="265906">
                    <a:moveTo>
                      <a:pt x="30717" y="62071"/>
                    </a:moveTo>
                    <a:cubicBezTo>
                      <a:pt x="26272" y="204946"/>
                      <a:pt x="106282" y="232886"/>
                      <a:pt x="122792" y="236696"/>
                    </a:cubicBezTo>
                    <a:cubicBezTo>
                      <a:pt x="138667" y="232886"/>
                      <a:pt x="219312" y="205581"/>
                      <a:pt x="214867" y="62071"/>
                    </a:cubicBezTo>
                    <a:cubicBezTo>
                      <a:pt x="193277" y="60802"/>
                      <a:pt x="153272" y="55086"/>
                      <a:pt x="122792" y="33496"/>
                    </a:cubicBezTo>
                    <a:cubicBezTo>
                      <a:pt x="92312" y="55721"/>
                      <a:pt x="52307" y="60802"/>
                      <a:pt x="30717" y="62071"/>
                    </a:cubicBezTo>
                    <a:moveTo>
                      <a:pt x="122157" y="265906"/>
                    </a:moveTo>
                    <a:cubicBezTo>
                      <a:pt x="121522" y="265906"/>
                      <a:pt x="120252" y="265906"/>
                      <a:pt x="119617" y="265906"/>
                    </a:cubicBezTo>
                    <a:cubicBezTo>
                      <a:pt x="118347" y="265906"/>
                      <a:pt x="-11828" y="241777"/>
                      <a:pt x="872" y="47466"/>
                    </a:cubicBezTo>
                    <a:cubicBezTo>
                      <a:pt x="872" y="39846"/>
                      <a:pt x="7857" y="33496"/>
                      <a:pt x="16112" y="34131"/>
                    </a:cubicBezTo>
                    <a:cubicBezTo>
                      <a:pt x="16112" y="34131"/>
                      <a:pt x="78977" y="35402"/>
                      <a:pt x="111362" y="4286"/>
                    </a:cubicBezTo>
                    <a:cubicBezTo>
                      <a:pt x="117077" y="-1429"/>
                      <a:pt x="126602" y="-1429"/>
                      <a:pt x="132952" y="4286"/>
                    </a:cubicBezTo>
                    <a:cubicBezTo>
                      <a:pt x="165337" y="35402"/>
                      <a:pt x="227567" y="34131"/>
                      <a:pt x="228202" y="34131"/>
                    </a:cubicBezTo>
                    <a:cubicBezTo>
                      <a:pt x="236457" y="34131"/>
                      <a:pt x="243442" y="39846"/>
                      <a:pt x="243442" y="47466"/>
                    </a:cubicBezTo>
                    <a:cubicBezTo>
                      <a:pt x="249792" y="147796"/>
                      <a:pt x="218677" y="201771"/>
                      <a:pt x="190737" y="229077"/>
                    </a:cubicBezTo>
                    <a:cubicBezTo>
                      <a:pt x="159622" y="260191"/>
                      <a:pt x="125967" y="265906"/>
                      <a:pt x="124697" y="265906"/>
                    </a:cubicBezTo>
                    <a:cubicBezTo>
                      <a:pt x="124062" y="265906"/>
                      <a:pt x="122792" y="265906"/>
                      <a:pt x="122157" y="265906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17" name="Freeform 61">
                <a:extLst>
                  <a:ext uri="{FF2B5EF4-FFF2-40B4-BE49-F238E27FC236}">
                    <a16:creationId xmlns:a16="http://schemas.microsoft.com/office/drawing/2014/main" id="{5F1A329B-7CFC-D269-4BDD-9486F1C80306}"/>
                  </a:ext>
                </a:extLst>
              </p:cNvPr>
              <p:cNvSpPr/>
              <p:nvPr/>
            </p:nvSpPr>
            <p:spPr>
              <a:xfrm>
                <a:off x="6049803" y="3395503"/>
                <a:ext cx="94932" cy="69691"/>
              </a:xfrm>
              <a:custGeom>
                <a:avLst/>
                <a:gdLst>
                  <a:gd name="connsiteX0" fmla="*/ 36671 w 94932"/>
                  <a:gd name="connsiteY0" fmla="*/ 69691 h 69691"/>
                  <a:gd name="connsiteX1" fmla="*/ 25876 w 94932"/>
                  <a:gd name="connsiteY1" fmla="*/ 65246 h 69691"/>
                  <a:gd name="connsiteX2" fmla="*/ 4286 w 94932"/>
                  <a:gd name="connsiteY2" fmla="*/ 44926 h 69691"/>
                  <a:gd name="connsiteX3" fmla="*/ 4286 w 94932"/>
                  <a:gd name="connsiteY3" fmla="*/ 24606 h 69691"/>
                  <a:gd name="connsiteX4" fmla="*/ 25876 w 94932"/>
                  <a:gd name="connsiteY4" fmla="*/ 24606 h 69691"/>
                  <a:gd name="connsiteX5" fmla="*/ 36671 w 94932"/>
                  <a:gd name="connsiteY5" fmla="*/ 34766 h 69691"/>
                  <a:gd name="connsiteX6" fmla="*/ 69056 w 94932"/>
                  <a:gd name="connsiteY6" fmla="*/ 4286 h 69691"/>
                  <a:gd name="connsiteX7" fmla="*/ 90646 w 94932"/>
                  <a:gd name="connsiteY7" fmla="*/ 4286 h 69691"/>
                  <a:gd name="connsiteX8" fmla="*/ 90646 w 94932"/>
                  <a:gd name="connsiteY8" fmla="*/ 24606 h 69691"/>
                  <a:gd name="connsiteX9" fmla="*/ 48101 w 94932"/>
                  <a:gd name="connsiteY9" fmla="*/ 65246 h 69691"/>
                  <a:gd name="connsiteX10" fmla="*/ 37306 w 94932"/>
                  <a:gd name="connsiteY10" fmla="*/ 69691 h 6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932" h="69691">
                    <a:moveTo>
                      <a:pt x="36671" y="69691"/>
                    </a:moveTo>
                    <a:cubicBezTo>
                      <a:pt x="32861" y="69691"/>
                      <a:pt x="29051" y="68421"/>
                      <a:pt x="25876" y="65246"/>
                    </a:cubicBezTo>
                    <a:lnTo>
                      <a:pt x="4286" y="44926"/>
                    </a:lnTo>
                    <a:cubicBezTo>
                      <a:pt x="-1429" y="39211"/>
                      <a:pt x="-1429" y="30321"/>
                      <a:pt x="4286" y="24606"/>
                    </a:cubicBezTo>
                    <a:cubicBezTo>
                      <a:pt x="10001" y="18891"/>
                      <a:pt x="19526" y="18891"/>
                      <a:pt x="25876" y="24606"/>
                    </a:cubicBezTo>
                    <a:lnTo>
                      <a:pt x="36671" y="34766"/>
                    </a:lnTo>
                    <a:lnTo>
                      <a:pt x="69056" y="4286"/>
                    </a:lnTo>
                    <a:cubicBezTo>
                      <a:pt x="74771" y="-1429"/>
                      <a:pt x="84296" y="-1429"/>
                      <a:pt x="90646" y="4286"/>
                    </a:cubicBezTo>
                    <a:cubicBezTo>
                      <a:pt x="96361" y="10001"/>
                      <a:pt x="96361" y="18891"/>
                      <a:pt x="90646" y="24606"/>
                    </a:cubicBezTo>
                    <a:lnTo>
                      <a:pt x="48101" y="65246"/>
                    </a:lnTo>
                    <a:cubicBezTo>
                      <a:pt x="44926" y="67786"/>
                      <a:pt x="41116" y="69691"/>
                      <a:pt x="37306" y="69691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22" name="Freeform 62">
                <a:extLst>
                  <a:ext uri="{FF2B5EF4-FFF2-40B4-BE49-F238E27FC236}">
                    <a16:creationId xmlns:a16="http://schemas.microsoft.com/office/drawing/2014/main" id="{116ED30A-AC56-A585-744D-0B10D5182B54}"/>
                  </a:ext>
                </a:extLst>
              </p:cNvPr>
              <p:cNvSpPr/>
              <p:nvPr/>
            </p:nvSpPr>
            <p:spPr>
              <a:xfrm>
                <a:off x="6049803" y="3395503"/>
                <a:ext cx="94932" cy="69691"/>
              </a:xfrm>
              <a:custGeom>
                <a:avLst/>
                <a:gdLst>
                  <a:gd name="connsiteX0" fmla="*/ 36671 w 94932"/>
                  <a:gd name="connsiteY0" fmla="*/ 69691 h 69691"/>
                  <a:gd name="connsiteX1" fmla="*/ 25876 w 94932"/>
                  <a:gd name="connsiteY1" fmla="*/ 65246 h 69691"/>
                  <a:gd name="connsiteX2" fmla="*/ 4286 w 94932"/>
                  <a:gd name="connsiteY2" fmla="*/ 44926 h 69691"/>
                  <a:gd name="connsiteX3" fmla="*/ 4286 w 94932"/>
                  <a:gd name="connsiteY3" fmla="*/ 24606 h 69691"/>
                  <a:gd name="connsiteX4" fmla="*/ 25876 w 94932"/>
                  <a:gd name="connsiteY4" fmla="*/ 24606 h 69691"/>
                  <a:gd name="connsiteX5" fmla="*/ 36671 w 94932"/>
                  <a:gd name="connsiteY5" fmla="*/ 34766 h 69691"/>
                  <a:gd name="connsiteX6" fmla="*/ 69056 w 94932"/>
                  <a:gd name="connsiteY6" fmla="*/ 4286 h 69691"/>
                  <a:gd name="connsiteX7" fmla="*/ 90646 w 94932"/>
                  <a:gd name="connsiteY7" fmla="*/ 4286 h 69691"/>
                  <a:gd name="connsiteX8" fmla="*/ 90646 w 94932"/>
                  <a:gd name="connsiteY8" fmla="*/ 24606 h 69691"/>
                  <a:gd name="connsiteX9" fmla="*/ 48101 w 94932"/>
                  <a:gd name="connsiteY9" fmla="*/ 65246 h 69691"/>
                  <a:gd name="connsiteX10" fmla="*/ 37306 w 94932"/>
                  <a:gd name="connsiteY10" fmla="*/ 69691 h 6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932" h="69691">
                    <a:moveTo>
                      <a:pt x="36671" y="69691"/>
                    </a:moveTo>
                    <a:cubicBezTo>
                      <a:pt x="32861" y="69691"/>
                      <a:pt x="29051" y="68421"/>
                      <a:pt x="25876" y="65246"/>
                    </a:cubicBezTo>
                    <a:lnTo>
                      <a:pt x="4286" y="44926"/>
                    </a:lnTo>
                    <a:cubicBezTo>
                      <a:pt x="-1429" y="39211"/>
                      <a:pt x="-1429" y="30321"/>
                      <a:pt x="4286" y="24606"/>
                    </a:cubicBezTo>
                    <a:cubicBezTo>
                      <a:pt x="10001" y="18891"/>
                      <a:pt x="19526" y="18891"/>
                      <a:pt x="25876" y="24606"/>
                    </a:cubicBezTo>
                    <a:lnTo>
                      <a:pt x="36671" y="34766"/>
                    </a:lnTo>
                    <a:lnTo>
                      <a:pt x="69056" y="4286"/>
                    </a:lnTo>
                    <a:cubicBezTo>
                      <a:pt x="74771" y="-1429"/>
                      <a:pt x="84296" y="-1429"/>
                      <a:pt x="90646" y="4286"/>
                    </a:cubicBezTo>
                    <a:cubicBezTo>
                      <a:pt x="96361" y="10001"/>
                      <a:pt x="96361" y="18891"/>
                      <a:pt x="90646" y="24606"/>
                    </a:cubicBezTo>
                    <a:lnTo>
                      <a:pt x="48101" y="65246"/>
                    </a:lnTo>
                    <a:cubicBezTo>
                      <a:pt x="44926" y="67786"/>
                      <a:pt x="41116" y="69691"/>
                      <a:pt x="37306" y="69691"/>
                    </a:cubicBezTo>
                    <a:close/>
                  </a:path>
                </a:pathLst>
              </a:custGeom>
              <a:grpFill/>
              <a:ln w="31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27" name="Freeform 63">
                <a:extLst>
                  <a:ext uri="{FF2B5EF4-FFF2-40B4-BE49-F238E27FC236}">
                    <a16:creationId xmlns:a16="http://schemas.microsoft.com/office/drawing/2014/main" id="{A2B6E681-4C1E-129E-7F56-C07BD49CE600}"/>
                  </a:ext>
                </a:extLst>
              </p:cNvPr>
              <p:cNvSpPr/>
              <p:nvPr/>
            </p:nvSpPr>
            <p:spPr>
              <a:xfrm>
                <a:off x="5664993" y="3183254"/>
                <a:ext cx="859472" cy="488950"/>
              </a:xfrm>
              <a:custGeom>
                <a:avLst/>
                <a:gdLst>
                  <a:gd name="connsiteX0" fmla="*/ 825976 w 859472"/>
                  <a:gd name="connsiteY0" fmla="*/ 243840 h 488950"/>
                  <a:gd name="connsiteX1" fmla="*/ 606266 w 859472"/>
                  <a:gd name="connsiteY1" fmla="*/ 421005 h 488950"/>
                  <a:gd name="connsiteX2" fmla="*/ 610711 w 859472"/>
                  <a:gd name="connsiteY2" fmla="*/ 417195 h 488950"/>
                  <a:gd name="connsiteX3" fmla="*/ 685641 w 859472"/>
                  <a:gd name="connsiteY3" fmla="*/ 244475 h 488950"/>
                  <a:gd name="connsiteX4" fmla="*/ 610711 w 859472"/>
                  <a:gd name="connsiteY4" fmla="*/ 71755 h 488950"/>
                  <a:gd name="connsiteX5" fmla="*/ 603726 w 859472"/>
                  <a:gd name="connsiteY5" fmla="*/ 65405 h 488950"/>
                  <a:gd name="connsiteX6" fmla="*/ 825976 w 859472"/>
                  <a:gd name="connsiteY6" fmla="*/ 244475 h 488950"/>
                  <a:gd name="connsiteX7" fmla="*/ 255111 w 859472"/>
                  <a:gd name="connsiteY7" fmla="*/ 65405 h 488950"/>
                  <a:gd name="connsiteX8" fmla="*/ 248126 w 859472"/>
                  <a:gd name="connsiteY8" fmla="*/ 71755 h 488950"/>
                  <a:gd name="connsiteX9" fmla="*/ 173196 w 859472"/>
                  <a:gd name="connsiteY9" fmla="*/ 244475 h 488950"/>
                  <a:gd name="connsiteX10" fmla="*/ 248126 w 859472"/>
                  <a:gd name="connsiteY10" fmla="*/ 417195 h 488950"/>
                  <a:gd name="connsiteX11" fmla="*/ 252571 w 859472"/>
                  <a:gd name="connsiteY11" fmla="*/ 421005 h 488950"/>
                  <a:gd name="connsiteX12" fmla="*/ 32861 w 859472"/>
                  <a:gd name="connsiteY12" fmla="*/ 243840 h 488950"/>
                  <a:gd name="connsiteX13" fmla="*/ 255111 w 859472"/>
                  <a:gd name="connsiteY13" fmla="*/ 64770 h 488950"/>
                  <a:gd name="connsiteX14" fmla="*/ 429101 w 859472"/>
                  <a:gd name="connsiteY14" fmla="*/ 460375 h 488950"/>
                  <a:gd name="connsiteX15" fmla="*/ 406241 w 859472"/>
                  <a:gd name="connsiteY15" fmla="*/ 459105 h 488950"/>
                  <a:gd name="connsiteX16" fmla="*/ 269081 w 859472"/>
                  <a:gd name="connsiteY16" fmla="*/ 396875 h 488950"/>
                  <a:gd name="connsiteX17" fmla="*/ 203041 w 859472"/>
                  <a:gd name="connsiteY17" fmla="*/ 244475 h 488950"/>
                  <a:gd name="connsiteX18" fmla="*/ 269081 w 859472"/>
                  <a:gd name="connsiteY18" fmla="*/ 92075 h 488950"/>
                  <a:gd name="connsiteX19" fmla="*/ 406241 w 859472"/>
                  <a:gd name="connsiteY19" fmla="*/ 29845 h 488950"/>
                  <a:gd name="connsiteX20" fmla="*/ 429101 w 859472"/>
                  <a:gd name="connsiteY20" fmla="*/ 28575 h 488950"/>
                  <a:gd name="connsiteX21" fmla="*/ 451961 w 859472"/>
                  <a:gd name="connsiteY21" fmla="*/ 29845 h 488950"/>
                  <a:gd name="connsiteX22" fmla="*/ 589121 w 859472"/>
                  <a:gd name="connsiteY22" fmla="*/ 92075 h 488950"/>
                  <a:gd name="connsiteX23" fmla="*/ 655161 w 859472"/>
                  <a:gd name="connsiteY23" fmla="*/ 244475 h 488950"/>
                  <a:gd name="connsiteX24" fmla="*/ 589121 w 859472"/>
                  <a:gd name="connsiteY24" fmla="*/ 396875 h 488950"/>
                  <a:gd name="connsiteX25" fmla="*/ 451961 w 859472"/>
                  <a:gd name="connsiteY25" fmla="*/ 459105 h 488950"/>
                  <a:gd name="connsiteX26" fmla="*/ 429101 w 859472"/>
                  <a:gd name="connsiteY26" fmla="*/ 460375 h 488950"/>
                  <a:gd name="connsiteX27" fmla="*/ 857091 w 859472"/>
                  <a:gd name="connsiteY27" fmla="*/ 236855 h 488950"/>
                  <a:gd name="connsiteX28" fmla="*/ 456406 w 859472"/>
                  <a:gd name="connsiteY28" fmla="*/ 1270 h 488950"/>
                  <a:gd name="connsiteX29" fmla="*/ 429736 w 859472"/>
                  <a:gd name="connsiteY29" fmla="*/ 0 h 488950"/>
                  <a:gd name="connsiteX30" fmla="*/ 403066 w 859472"/>
                  <a:gd name="connsiteY30" fmla="*/ 1270 h 488950"/>
                  <a:gd name="connsiteX31" fmla="*/ 2381 w 859472"/>
                  <a:gd name="connsiteY31" fmla="*/ 236855 h 488950"/>
                  <a:gd name="connsiteX32" fmla="*/ 2381 w 859472"/>
                  <a:gd name="connsiteY32" fmla="*/ 252095 h 488950"/>
                  <a:gd name="connsiteX33" fmla="*/ 402431 w 859472"/>
                  <a:gd name="connsiteY33" fmla="*/ 487680 h 488950"/>
                  <a:gd name="connsiteX34" fmla="*/ 429736 w 859472"/>
                  <a:gd name="connsiteY34" fmla="*/ 488950 h 488950"/>
                  <a:gd name="connsiteX35" fmla="*/ 457041 w 859472"/>
                  <a:gd name="connsiteY35" fmla="*/ 487680 h 488950"/>
                  <a:gd name="connsiteX36" fmla="*/ 857091 w 859472"/>
                  <a:gd name="connsiteY36" fmla="*/ 252095 h 488950"/>
                  <a:gd name="connsiteX37" fmla="*/ 857091 w 859472"/>
                  <a:gd name="connsiteY37" fmla="*/ 236855 h 48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472" h="488950">
                    <a:moveTo>
                      <a:pt x="825976" y="243840"/>
                    </a:moveTo>
                    <a:cubicBezTo>
                      <a:pt x="805656" y="271145"/>
                      <a:pt x="727551" y="366395"/>
                      <a:pt x="606266" y="421005"/>
                    </a:cubicBezTo>
                    <a:cubicBezTo>
                      <a:pt x="607536" y="419735"/>
                      <a:pt x="609441" y="418465"/>
                      <a:pt x="610711" y="417195"/>
                    </a:cubicBezTo>
                    <a:cubicBezTo>
                      <a:pt x="658971" y="370840"/>
                      <a:pt x="685641" y="309245"/>
                      <a:pt x="685641" y="244475"/>
                    </a:cubicBezTo>
                    <a:cubicBezTo>
                      <a:pt x="685641" y="179705"/>
                      <a:pt x="658971" y="117475"/>
                      <a:pt x="610711" y="71755"/>
                    </a:cubicBezTo>
                    <a:cubicBezTo>
                      <a:pt x="608171" y="69850"/>
                      <a:pt x="605631" y="67945"/>
                      <a:pt x="603726" y="65405"/>
                    </a:cubicBezTo>
                    <a:cubicBezTo>
                      <a:pt x="728821" y="119380"/>
                      <a:pt x="805656" y="216535"/>
                      <a:pt x="825976" y="244475"/>
                    </a:cubicBezTo>
                    <a:moveTo>
                      <a:pt x="255111" y="65405"/>
                    </a:moveTo>
                    <a:cubicBezTo>
                      <a:pt x="252571" y="67310"/>
                      <a:pt x="250031" y="69215"/>
                      <a:pt x="248126" y="71755"/>
                    </a:cubicBezTo>
                    <a:cubicBezTo>
                      <a:pt x="199866" y="118110"/>
                      <a:pt x="173196" y="179705"/>
                      <a:pt x="173196" y="244475"/>
                    </a:cubicBezTo>
                    <a:cubicBezTo>
                      <a:pt x="173196" y="309245"/>
                      <a:pt x="199866" y="371475"/>
                      <a:pt x="248126" y="417195"/>
                    </a:cubicBezTo>
                    <a:cubicBezTo>
                      <a:pt x="249396" y="418465"/>
                      <a:pt x="251301" y="419735"/>
                      <a:pt x="252571" y="421005"/>
                    </a:cubicBezTo>
                    <a:cubicBezTo>
                      <a:pt x="131286" y="366395"/>
                      <a:pt x="53816" y="271780"/>
                      <a:pt x="32861" y="243840"/>
                    </a:cubicBezTo>
                    <a:cubicBezTo>
                      <a:pt x="53181" y="215900"/>
                      <a:pt x="130016" y="118745"/>
                      <a:pt x="255111" y="64770"/>
                    </a:cubicBezTo>
                    <a:moveTo>
                      <a:pt x="429101" y="460375"/>
                    </a:moveTo>
                    <a:cubicBezTo>
                      <a:pt x="421481" y="460375"/>
                      <a:pt x="413861" y="459740"/>
                      <a:pt x="406241" y="459105"/>
                    </a:cubicBezTo>
                    <a:cubicBezTo>
                      <a:pt x="354806" y="454025"/>
                      <a:pt x="306546" y="432435"/>
                      <a:pt x="269081" y="396875"/>
                    </a:cubicBezTo>
                    <a:cubicBezTo>
                      <a:pt x="226536" y="356235"/>
                      <a:pt x="203041" y="301625"/>
                      <a:pt x="203041" y="244475"/>
                    </a:cubicBezTo>
                    <a:cubicBezTo>
                      <a:pt x="203041" y="187325"/>
                      <a:pt x="226536" y="132715"/>
                      <a:pt x="269081" y="92075"/>
                    </a:cubicBezTo>
                    <a:cubicBezTo>
                      <a:pt x="306546" y="56515"/>
                      <a:pt x="354806" y="34925"/>
                      <a:pt x="406241" y="29845"/>
                    </a:cubicBezTo>
                    <a:cubicBezTo>
                      <a:pt x="413861" y="29845"/>
                      <a:pt x="421481" y="28575"/>
                      <a:pt x="429101" y="28575"/>
                    </a:cubicBezTo>
                    <a:cubicBezTo>
                      <a:pt x="436721" y="28575"/>
                      <a:pt x="444341" y="29210"/>
                      <a:pt x="451961" y="29845"/>
                    </a:cubicBezTo>
                    <a:cubicBezTo>
                      <a:pt x="504031" y="34925"/>
                      <a:pt x="551656" y="56515"/>
                      <a:pt x="589121" y="92075"/>
                    </a:cubicBezTo>
                    <a:cubicBezTo>
                      <a:pt x="631666" y="132715"/>
                      <a:pt x="655161" y="187325"/>
                      <a:pt x="655161" y="244475"/>
                    </a:cubicBezTo>
                    <a:cubicBezTo>
                      <a:pt x="655161" y="301625"/>
                      <a:pt x="631666" y="356235"/>
                      <a:pt x="589121" y="396875"/>
                    </a:cubicBezTo>
                    <a:cubicBezTo>
                      <a:pt x="551656" y="432435"/>
                      <a:pt x="504031" y="454025"/>
                      <a:pt x="451961" y="459105"/>
                    </a:cubicBezTo>
                    <a:cubicBezTo>
                      <a:pt x="444341" y="459105"/>
                      <a:pt x="436721" y="460375"/>
                      <a:pt x="429101" y="460375"/>
                    </a:cubicBezTo>
                    <a:moveTo>
                      <a:pt x="857091" y="236855"/>
                    </a:moveTo>
                    <a:cubicBezTo>
                      <a:pt x="851376" y="227330"/>
                      <a:pt x="711041" y="15875"/>
                      <a:pt x="456406" y="1270"/>
                    </a:cubicBezTo>
                    <a:cubicBezTo>
                      <a:pt x="447516" y="635"/>
                      <a:pt x="438626" y="0"/>
                      <a:pt x="429736" y="0"/>
                    </a:cubicBezTo>
                    <a:cubicBezTo>
                      <a:pt x="420846" y="0"/>
                      <a:pt x="411956" y="0"/>
                      <a:pt x="403066" y="1270"/>
                    </a:cubicBezTo>
                    <a:cubicBezTo>
                      <a:pt x="148431" y="15875"/>
                      <a:pt x="8731" y="227965"/>
                      <a:pt x="2381" y="236855"/>
                    </a:cubicBezTo>
                    <a:cubicBezTo>
                      <a:pt x="-794" y="241300"/>
                      <a:pt x="-794" y="247650"/>
                      <a:pt x="2381" y="252095"/>
                    </a:cubicBezTo>
                    <a:cubicBezTo>
                      <a:pt x="8731" y="261620"/>
                      <a:pt x="154146" y="472440"/>
                      <a:pt x="402431" y="487680"/>
                    </a:cubicBezTo>
                    <a:cubicBezTo>
                      <a:pt x="411321" y="488315"/>
                      <a:pt x="420846" y="488950"/>
                      <a:pt x="429736" y="488950"/>
                    </a:cubicBezTo>
                    <a:cubicBezTo>
                      <a:pt x="438626" y="488950"/>
                      <a:pt x="448151" y="488950"/>
                      <a:pt x="457041" y="487680"/>
                    </a:cubicBezTo>
                    <a:cubicBezTo>
                      <a:pt x="705326" y="473075"/>
                      <a:pt x="850741" y="261620"/>
                      <a:pt x="857091" y="252095"/>
                    </a:cubicBezTo>
                    <a:cubicBezTo>
                      <a:pt x="860266" y="247650"/>
                      <a:pt x="860266" y="241300"/>
                      <a:pt x="857091" y="236855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28" name="Freeform 64">
                <a:extLst>
                  <a:ext uri="{FF2B5EF4-FFF2-40B4-BE49-F238E27FC236}">
                    <a16:creationId xmlns:a16="http://schemas.microsoft.com/office/drawing/2014/main" id="{EF39BE82-40F6-3ECB-CCBA-6B11C46AA54F}"/>
                  </a:ext>
                </a:extLst>
              </p:cNvPr>
              <p:cNvSpPr/>
              <p:nvPr/>
            </p:nvSpPr>
            <p:spPr>
              <a:xfrm>
                <a:off x="5664200" y="3017520"/>
                <a:ext cx="150495" cy="144779"/>
              </a:xfrm>
              <a:custGeom>
                <a:avLst/>
                <a:gdLst>
                  <a:gd name="connsiteX0" fmla="*/ 15240 w 150495"/>
                  <a:gd name="connsiteY0" fmla="*/ 144145 h 144779"/>
                  <a:gd name="connsiteX1" fmla="*/ 0 w 150495"/>
                  <a:gd name="connsiteY1" fmla="*/ 129540 h 144779"/>
                  <a:gd name="connsiteX2" fmla="*/ 0 w 150495"/>
                  <a:gd name="connsiteY2" fmla="*/ 43180 h 144779"/>
                  <a:gd name="connsiteX3" fmla="*/ 45085 w 150495"/>
                  <a:gd name="connsiteY3" fmla="*/ 0 h 144779"/>
                  <a:gd name="connsiteX4" fmla="*/ 135255 w 150495"/>
                  <a:gd name="connsiteY4" fmla="*/ 0 h 144779"/>
                  <a:gd name="connsiteX5" fmla="*/ 150495 w 150495"/>
                  <a:gd name="connsiteY5" fmla="*/ 14605 h 144779"/>
                  <a:gd name="connsiteX6" fmla="*/ 135255 w 150495"/>
                  <a:gd name="connsiteY6" fmla="*/ 29210 h 144779"/>
                  <a:gd name="connsiteX7" fmla="*/ 45085 w 150495"/>
                  <a:gd name="connsiteY7" fmla="*/ 29210 h 144779"/>
                  <a:gd name="connsiteX8" fmla="*/ 29845 w 150495"/>
                  <a:gd name="connsiteY8" fmla="*/ 43815 h 144779"/>
                  <a:gd name="connsiteX9" fmla="*/ 29845 w 150495"/>
                  <a:gd name="connsiteY9" fmla="*/ 130175 h 144779"/>
                  <a:gd name="connsiteX10" fmla="*/ 14605 w 150495"/>
                  <a:gd name="connsiteY10" fmla="*/ 144780 h 14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495" h="144779">
                    <a:moveTo>
                      <a:pt x="15240" y="144145"/>
                    </a:moveTo>
                    <a:cubicBezTo>
                      <a:pt x="6985" y="144145"/>
                      <a:pt x="0" y="137795"/>
                      <a:pt x="0" y="129540"/>
                    </a:cubicBezTo>
                    <a:lnTo>
                      <a:pt x="0" y="43180"/>
                    </a:lnTo>
                    <a:cubicBezTo>
                      <a:pt x="0" y="19685"/>
                      <a:pt x="20320" y="0"/>
                      <a:pt x="45085" y="0"/>
                    </a:cubicBezTo>
                    <a:lnTo>
                      <a:pt x="135255" y="0"/>
                    </a:lnTo>
                    <a:cubicBezTo>
                      <a:pt x="143510" y="0"/>
                      <a:pt x="150495" y="6350"/>
                      <a:pt x="150495" y="14605"/>
                    </a:cubicBezTo>
                    <a:cubicBezTo>
                      <a:pt x="150495" y="22860"/>
                      <a:pt x="143510" y="29210"/>
                      <a:pt x="135255" y="29210"/>
                    </a:cubicBezTo>
                    <a:lnTo>
                      <a:pt x="45085" y="29210"/>
                    </a:lnTo>
                    <a:cubicBezTo>
                      <a:pt x="36830" y="29210"/>
                      <a:pt x="29845" y="35560"/>
                      <a:pt x="29845" y="43815"/>
                    </a:cubicBezTo>
                    <a:lnTo>
                      <a:pt x="29845" y="130175"/>
                    </a:lnTo>
                    <a:cubicBezTo>
                      <a:pt x="29845" y="137795"/>
                      <a:pt x="22860" y="144780"/>
                      <a:pt x="14605" y="144780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29" name="Freeform 65">
                <a:extLst>
                  <a:ext uri="{FF2B5EF4-FFF2-40B4-BE49-F238E27FC236}">
                    <a16:creationId xmlns:a16="http://schemas.microsoft.com/office/drawing/2014/main" id="{6C53D68C-90C9-DBDC-C36E-2E7557BFD1E8}"/>
                  </a:ext>
                </a:extLst>
              </p:cNvPr>
              <p:cNvSpPr/>
              <p:nvPr/>
            </p:nvSpPr>
            <p:spPr>
              <a:xfrm>
                <a:off x="6373495" y="3016885"/>
                <a:ext cx="150495" cy="144779"/>
              </a:xfrm>
              <a:custGeom>
                <a:avLst/>
                <a:gdLst>
                  <a:gd name="connsiteX0" fmla="*/ 135890 w 150495"/>
                  <a:gd name="connsiteY0" fmla="*/ 144780 h 144779"/>
                  <a:gd name="connsiteX1" fmla="*/ 120650 w 150495"/>
                  <a:gd name="connsiteY1" fmla="*/ 130175 h 144779"/>
                  <a:gd name="connsiteX2" fmla="*/ 120650 w 150495"/>
                  <a:gd name="connsiteY2" fmla="*/ 43815 h 144779"/>
                  <a:gd name="connsiteX3" fmla="*/ 105410 w 150495"/>
                  <a:gd name="connsiteY3" fmla="*/ 29210 h 144779"/>
                  <a:gd name="connsiteX4" fmla="*/ 15240 w 150495"/>
                  <a:gd name="connsiteY4" fmla="*/ 29210 h 144779"/>
                  <a:gd name="connsiteX5" fmla="*/ 0 w 150495"/>
                  <a:gd name="connsiteY5" fmla="*/ 14605 h 144779"/>
                  <a:gd name="connsiteX6" fmla="*/ 15240 w 150495"/>
                  <a:gd name="connsiteY6" fmla="*/ 0 h 144779"/>
                  <a:gd name="connsiteX7" fmla="*/ 105410 w 150495"/>
                  <a:gd name="connsiteY7" fmla="*/ 0 h 144779"/>
                  <a:gd name="connsiteX8" fmla="*/ 150495 w 150495"/>
                  <a:gd name="connsiteY8" fmla="*/ 43180 h 144779"/>
                  <a:gd name="connsiteX9" fmla="*/ 150495 w 150495"/>
                  <a:gd name="connsiteY9" fmla="*/ 129540 h 144779"/>
                  <a:gd name="connsiteX10" fmla="*/ 135255 w 150495"/>
                  <a:gd name="connsiteY10" fmla="*/ 144145 h 14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495" h="144779">
                    <a:moveTo>
                      <a:pt x="135890" y="144780"/>
                    </a:moveTo>
                    <a:cubicBezTo>
                      <a:pt x="127635" y="144780"/>
                      <a:pt x="120650" y="138430"/>
                      <a:pt x="120650" y="130175"/>
                    </a:cubicBezTo>
                    <a:lnTo>
                      <a:pt x="120650" y="43815"/>
                    </a:lnTo>
                    <a:cubicBezTo>
                      <a:pt x="120650" y="36195"/>
                      <a:pt x="113665" y="29210"/>
                      <a:pt x="105410" y="29210"/>
                    </a:cubicBezTo>
                    <a:lnTo>
                      <a:pt x="15240" y="29210"/>
                    </a:lnTo>
                    <a:cubicBezTo>
                      <a:pt x="6985" y="29210"/>
                      <a:pt x="0" y="22860"/>
                      <a:pt x="0" y="14605"/>
                    </a:cubicBezTo>
                    <a:cubicBezTo>
                      <a:pt x="0" y="6350"/>
                      <a:pt x="6985" y="0"/>
                      <a:pt x="15240" y="0"/>
                    </a:cubicBezTo>
                    <a:lnTo>
                      <a:pt x="105410" y="0"/>
                    </a:lnTo>
                    <a:cubicBezTo>
                      <a:pt x="130175" y="0"/>
                      <a:pt x="150495" y="19050"/>
                      <a:pt x="150495" y="43180"/>
                    </a:cubicBezTo>
                    <a:lnTo>
                      <a:pt x="150495" y="129540"/>
                    </a:lnTo>
                    <a:cubicBezTo>
                      <a:pt x="150495" y="137160"/>
                      <a:pt x="143510" y="144145"/>
                      <a:pt x="135255" y="144145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30" name="Freeform 66">
                <a:extLst>
                  <a:ext uri="{FF2B5EF4-FFF2-40B4-BE49-F238E27FC236}">
                    <a16:creationId xmlns:a16="http://schemas.microsoft.com/office/drawing/2014/main" id="{7831AD6B-DF18-3C26-021E-1D5911A32AA5}"/>
                  </a:ext>
                </a:extLst>
              </p:cNvPr>
              <p:cNvSpPr/>
              <p:nvPr/>
            </p:nvSpPr>
            <p:spPr>
              <a:xfrm>
                <a:off x="6373495" y="3692525"/>
                <a:ext cx="151129" cy="144779"/>
              </a:xfrm>
              <a:custGeom>
                <a:avLst/>
                <a:gdLst>
                  <a:gd name="connsiteX0" fmla="*/ 105410 w 151129"/>
                  <a:gd name="connsiteY0" fmla="*/ 144780 h 144779"/>
                  <a:gd name="connsiteX1" fmla="*/ 15240 w 151129"/>
                  <a:gd name="connsiteY1" fmla="*/ 144780 h 144779"/>
                  <a:gd name="connsiteX2" fmla="*/ 0 w 151129"/>
                  <a:gd name="connsiteY2" fmla="*/ 130175 h 144779"/>
                  <a:gd name="connsiteX3" fmla="*/ 15240 w 151129"/>
                  <a:gd name="connsiteY3" fmla="*/ 115570 h 144779"/>
                  <a:gd name="connsiteX4" fmla="*/ 105410 w 151129"/>
                  <a:gd name="connsiteY4" fmla="*/ 115570 h 144779"/>
                  <a:gd name="connsiteX5" fmla="*/ 120650 w 151129"/>
                  <a:gd name="connsiteY5" fmla="*/ 100965 h 144779"/>
                  <a:gd name="connsiteX6" fmla="*/ 120650 w 151129"/>
                  <a:gd name="connsiteY6" fmla="*/ 14605 h 144779"/>
                  <a:gd name="connsiteX7" fmla="*/ 135890 w 151129"/>
                  <a:gd name="connsiteY7" fmla="*/ 0 h 144779"/>
                  <a:gd name="connsiteX8" fmla="*/ 151130 w 151129"/>
                  <a:gd name="connsiteY8" fmla="*/ 14605 h 144779"/>
                  <a:gd name="connsiteX9" fmla="*/ 151130 w 151129"/>
                  <a:gd name="connsiteY9" fmla="*/ 100965 h 144779"/>
                  <a:gd name="connsiteX10" fmla="*/ 106045 w 151129"/>
                  <a:gd name="connsiteY10" fmla="*/ 144145 h 14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129" h="144779">
                    <a:moveTo>
                      <a:pt x="105410" y="144780"/>
                    </a:moveTo>
                    <a:lnTo>
                      <a:pt x="15240" y="144780"/>
                    </a:lnTo>
                    <a:cubicBezTo>
                      <a:pt x="6985" y="144780"/>
                      <a:pt x="0" y="138430"/>
                      <a:pt x="0" y="130175"/>
                    </a:cubicBezTo>
                    <a:cubicBezTo>
                      <a:pt x="0" y="121920"/>
                      <a:pt x="6985" y="115570"/>
                      <a:pt x="15240" y="115570"/>
                    </a:cubicBezTo>
                    <a:lnTo>
                      <a:pt x="105410" y="115570"/>
                    </a:lnTo>
                    <a:cubicBezTo>
                      <a:pt x="113665" y="115570"/>
                      <a:pt x="120650" y="109220"/>
                      <a:pt x="120650" y="100965"/>
                    </a:cubicBezTo>
                    <a:lnTo>
                      <a:pt x="120650" y="14605"/>
                    </a:lnTo>
                    <a:cubicBezTo>
                      <a:pt x="120650" y="6985"/>
                      <a:pt x="127635" y="0"/>
                      <a:pt x="135890" y="0"/>
                    </a:cubicBezTo>
                    <a:cubicBezTo>
                      <a:pt x="144145" y="0"/>
                      <a:pt x="151130" y="6350"/>
                      <a:pt x="151130" y="14605"/>
                    </a:cubicBezTo>
                    <a:lnTo>
                      <a:pt x="151130" y="100965"/>
                    </a:lnTo>
                    <a:cubicBezTo>
                      <a:pt x="151130" y="124460"/>
                      <a:pt x="130810" y="144145"/>
                      <a:pt x="106045" y="144145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31" name="Freeform 67">
                <a:extLst>
                  <a:ext uri="{FF2B5EF4-FFF2-40B4-BE49-F238E27FC236}">
                    <a16:creationId xmlns:a16="http://schemas.microsoft.com/office/drawing/2014/main" id="{246A32A9-0BC2-7949-1EE5-782F5CFCBA1C}"/>
                  </a:ext>
                </a:extLst>
              </p:cNvPr>
              <p:cNvSpPr/>
              <p:nvPr/>
            </p:nvSpPr>
            <p:spPr>
              <a:xfrm>
                <a:off x="5664835" y="3693159"/>
                <a:ext cx="151129" cy="144780"/>
              </a:xfrm>
              <a:custGeom>
                <a:avLst/>
                <a:gdLst>
                  <a:gd name="connsiteX0" fmla="*/ 135255 w 151129"/>
                  <a:gd name="connsiteY0" fmla="*/ 144145 h 144780"/>
                  <a:gd name="connsiteX1" fmla="*/ 45085 w 151129"/>
                  <a:gd name="connsiteY1" fmla="*/ 144145 h 144780"/>
                  <a:gd name="connsiteX2" fmla="*/ 0 w 151129"/>
                  <a:gd name="connsiteY2" fmla="*/ 100965 h 144780"/>
                  <a:gd name="connsiteX3" fmla="*/ 0 w 151129"/>
                  <a:gd name="connsiteY3" fmla="*/ 14605 h 144780"/>
                  <a:gd name="connsiteX4" fmla="*/ 15240 w 151129"/>
                  <a:gd name="connsiteY4" fmla="*/ 0 h 144780"/>
                  <a:gd name="connsiteX5" fmla="*/ 30480 w 151129"/>
                  <a:gd name="connsiteY5" fmla="*/ 14605 h 144780"/>
                  <a:gd name="connsiteX6" fmla="*/ 30480 w 151129"/>
                  <a:gd name="connsiteY6" fmla="*/ 100965 h 144780"/>
                  <a:gd name="connsiteX7" fmla="*/ 45720 w 151129"/>
                  <a:gd name="connsiteY7" fmla="*/ 115570 h 144780"/>
                  <a:gd name="connsiteX8" fmla="*/ 135890 w 151129"/>
                  <a:gd name="connsiteY8" fmla="*/ 115570 h 144780"/>
                  <a:gd name="connsiteX9" fmla="*/ 151130 w 151129"/>
                  <a:gd name="connsiteY9" fmla="*/ 130175 h 144780"/>
                  <a:gd name="connsiteX10" fmla="*/ 135890 w 151129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129" h="144780">
                    <a:moveTo>
                      <a:pt x="135255" y="144145"/>
                    </a:moveTo>
                    <a:lnTo>
                      <a:pt x="45085" y="144145"/>
                    </a:lnTo>
                    <a:cubicBezTo>
                      <a:pt x="20320" y="144145"/>
                      <a:pt x="0" y="125095"/>
                      <a:pt x="0" y="100965"/>
                    </a:cubicBezTo>
                    <a:lnTo>
                      <a:pt x="0" y="14605"/>
                    </a:lnTo>
                    <a:cubicBezTo>
                      <a:pt x="0" y="6985"/>
                      <a:pt x="6985" y="0"/>
                      <a:pt x="15240" y="0"/>
                    </a:cubicBezTo>
                    <a:cubicBezTo>
                      <a:pt x="23495" y="0"/>
                      <a:pt x="30480" y="6350"/>
                      <a:pt x="30480" y="14605"/>
                    </a:cubicBezTo>
                    <a:lnTo>
                      <a:pt x="30480" y="100965"/>
                    </a:lnTo>
                    <a:cubicBezTo>
                      <a:pt x="30480" y="108585"/>
                      <a:pt x="37465" y="115570"/>
                      <a:pt x="45720" y="115570"/>
                    </a:cubicBezTo>
                    <a:lnTo>
                      <a:pt x="135890" y="115570"/>
                    </a:lnTo>
                    <a:cubicBezTo>
                      <a:pt x="144145" y="115570"/>
                      <a:pt x="151130" y="121920"/>
                      <a:pt x="151130" y="130175"/>
                    </a:cubicBezTo>
                    <a:cubicBezTo>
                      <a:pt x="151130" y="138430"/>
                      <a:pt x="144145" y="144780"/>
                      <a:pt x="135890" y="144780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12993C-341A-801F-89E9-855E4946FB0D}"/>
              </a:ext>
            </a:extLst>
          </p:cNvPr>
          <p:cNvGrpSpPr/>
          <p:nvPr/>
        </p:nvGrpSpPr>
        <p:grpSpPr>
          <a:xfrm>
            <a:off x="1326258" y="1864642"/>
            <a:ext cx="720000" cy="720000"/>
            <a:chOff x="10515418" y="743643"/>
            <a:chExt cx="720000" cy="72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519DB97-3538-1C75-1DDA-2A1579D1FD01}"/>
                </a:ext>
              </a:extLst>
            </p:cNvPr>
            <p:cNvSpPr/>
            <p:nvPr/>
          </p:nvSpPr>
          <p:spPr>
            <a:xfrm>
              <a:off x="10515418" y="743643"/>
              <a:ext cx="720000" cy="7200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C693034-6C35-8707-9BE2-F522638DB578}"/>
                </a:ext>
              </a:extLst>
            </p:cNvPr>
            <p:cNvGrpSpPr/>
            <p:nvPr/>
          </p:nvGrpSpPr>
          <p:grpSpPr>
            <a:xfrm>
              <a:off x="10710668" y="921417"/>
              <a:ext cx="360000" cy="360000"/>
              <a:chOff x="9191648" y="1786278"/>
              <a:chExt cx="802001" cy="796951"/>
            </a:xfrm>
            <a:solidFill>
              <a:schemeClr val="bg1"/>
            </a:solidFill>
          </p:grpSpPr>
          <p:grpSp>
            <p:nvGrpSpPr>
              <p:cNvPr id="36" name="object 13">
                <a:extLst>
                  <a:ext uri="{FF2B5EF4-FFF2-40B4-BE49-F238E27FC236}">
                    <a16:creationId xmlns:a16="http://schemas.microsoft.com/office/drawing/2014/main" id="{FF1451FF-E491-4960-FBD3-B22E4A83A950}"/>
                  </a:ext>
                </a:extLst>
              </p:cNvPr>
              <p:cNvGrpSpPr/>
              <p:nvPr/>
            </p:nvGrpSpPr>
            <p:grpSpPr>
              <a:xfrm>
                <a:off x="9191648" y="1841209"/>
                <a:ext cx="742167" cy="742020"/>
                <a:chOff x="15157003" y="3036289"/>
                <a:chExt cx="1223889" cy="1223645"/>
              </a:xfrm>
              <a:grpFill/>
            </p:grpSpPr>
            <p:sp>
              <p:nvSpPr>
                <p:cNvPr id="44" name="object 18">
                  <a:extLst>
                    <a:ext uri="{FF2B5EF4-FFF2-40B4-BE49-F238E27FC236}">
                      <a16:creationId xmlns:a16="http://schemas.microsoft.com/office/drawing/2014/main" id="{0939579D-AF35-F613-3CC8-3EA0B5BC4552}"/>
                    </a:ext>
                  </a:extLst>
                </p:cNvPr>
                <p:cNvSpPr/>
                <p:nvPr/>
              </p:nvSpPr>
              <p:spPr>
                <a:xfrm>
                  <a:off x="15768752" y="3482651"/>
                  <a:ext cx="612140" cy="77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140" h="777239">
                      <a:moveTo>
                        <a:pt x="0" y="777138"/>
                      </a:moveTo>
                      <a:lnTo>
                        <a:pt x="47808" y="775298"/>
                      </a:lnTo>
                      <a:lnTo>
                        <a:pt x="94610" y="769867"/>
                      </a:lnTo>
                      <a:lnTo>
                        <a:pt x="140269" y="760981"/>
                      </a:lnTo>
                      <a:lnTo>
                        <a:pt x="184651" y="748777"/>
                      </a:lnTo>
                      <a:lnTo>
                        <a:pt x="227617" y="733391"/>
                      </a:lnTo>
                      <a:lnTo>
                        <a:pt x="269034" y="714958"/>
                      </a:lnTo>
                      <a:lnTo>
                        <a:pt x="308763" y="693615"/>
                      </a:lnTo>
                      <a:lnTo>
                        <a:pt x="346671" y="669497"/>
                      </a:lnTo>
                      <a:lnTo>
                        <a:pt x="382620" y="642741"/>
                      </a:lnTo>
                      <a:lnTo>
                        <a:pt x="416475" y="613483"/>
                      </a:lnTo>
                      <a:lnTo>
                        <a:pt x="448099" y="581858"/>
                      </a:lnTo>
                      <a:lnTo>
                        <a:pt x="477357" y="548003"/>
                      </a:lnTo>
                      <a:lnTo>
                        <a:pt x="504112" y="512054"/>
                      </a:lnTo>
                      <a:lnTo>
                        <a:pt x="528229" y="474146"/>
                      </a:lnTo>
                      <a:lnTo>
                        <a:pt x="549572" y="434417"/>
                      </a:lnTo>
                      <a:lnTo>
                        <a:pt x="568004" y="393001"/>
                      </a:lnTo>
                      <a:lnTo>
                        <a:pt x="583390" y="350034"/>
                      </a:lnTo>
                      <a:lnTo>
                        <a:pt x="595594" y="305654"/>
                      </a:lnTo>
                      <a:lnTo>
                        <a:pt x="604479" y="259995"/>
                      </a:lnTo>
                      <a:lnTo>
                        <a:pt x="609910" y="213194"/>
                      </a:lnTo>
                      <a:lnTo>
                        <a:pt x="611751" y="165387"/>
                      </a:lnTo>
                      <a:lnTo>
                        <a:pt x="610288" y="122771"/>
                      </a:lnTo>
                      <a:lnTo>
                        <a:pt x="605967" y="80934"/>
                      </a:lnTo>
                      <a:lnTo>
                        <a:pt x="598883" y="39977"/>
                      </a:lnTo>
                      <a:lnTo>
                        <a:pt x="589133" y="0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92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leNeo Office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bject 19">
                  <a:extLst>
                    <a:ext uri="{FF2B5EF4-FFF2-40B4-BE49-F238E27FC236}">
                      <a16:creationId xmlns:a16="http://schemas.microsoft.com/office/drawing/2014/main" id="{B1BC8EB2-F42B-8E94-E664-7989EAF93DBA}"/>
                    </a:ext>
                  </a:extLst>
                </p:cNvPr>
                <p:cNvSpPr/>
                <p:nvPr/>
              </p:nvSpPr>
              <p:spPr>
                <a:xfrm>
                  <a:off x="15157003" y="3036289"/>
                  <a:ext cx="862330" cy="122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330" h="1223645">
                      <a:moveTo>
                        <a:pt x="861858" y="53296"/>
                      </a:moveTo>
                      <a:lnTo>
                        <a:pt x="815080" y="34601"/>
                      </a:lnTo>
                      <a:lnTo>
                        <a:pt x="766495" y="19740"/>
                      </a:lnTo>
                      <a:lnTo>
                        <a:pt x="716288" y="8896"/>
                      </a:lnTo>
                      <a:lnTo>
                        <a:pt x="664645" y="2254"/>
                      </a:lnTo>
                      <a:lnTo>
                        <a:pt x="611751" y="0"/>
                      </a:lnTo>
                      <a:lnTo>
                        <a:pt x="563942" y="1840"/>
                      </a:lnTo>
                      <a:lnTo>
                        <a:pt x="517140" y="7271"/>
                      </a:lnTo>
                      <a:lnTo>
                        <a:pt x="471481" y="16156"/>
                      </a:lnTo>
                      <a:lnTo>
                        <a:pt x="427099" y="28359"/>
                      </a:lnTo>
                      <a:lnTo>
                        <a:pt x="384133" y="43744"/>
                      </a:lnTo>
                      <a:lnTo>
                        <a:pt x="342716" y="62176"/>
                      </a:lnTo>
                      <a:lnTo>
                        <a:pt x="302987" y="83518"/>
                      </a:lnTo>
                      <a:lnTo>
                        <a:pt x="265079" y="107635"/>
                      </a:lnTo>
                      <a:lnTo>
                        <a:pt x="229130" y="134390"/>
                      </a:lnTo>
                      <a:lnTo>
                        <a:pt x="195275" y="163647"/>
                      </a:lnTo>
                      <a:lnTo>
                        <a:pt x="163651" y="195271"/>
                      </a:lnTo>
                      <a:lnTo>
                        <a:pt x="134393" y="229126"/>
                      </a:lnTo>
                      <a:lnTo>
                        <a:pt x="107638" y="265075"/>
                      </a:lnTo>
                      <a:lnTo>
                        <a:pt x="83521" y="302982"/>
                      </a:lnTo>
                      <a:lnTo>
                        <a:pt x="62178" y="342712"/>
                      </a:lnTo>
                      <a:lnTo>
                        <a:pt x="43746" y="384128"/>
                      </a:lnTo>
                      <a:lnTo>
                        <a:pt x="28360" y="427096"/>
                      </a:lnTo>
                      <a:lnTo>
                        <a:pt x="16156" y="471477"/>
                      </a:lnTo>
                      <a:lnTo>
                        <a:pt x="7271" y="517138"/>
                      </a:lnTo>
                      <a:lnTo>
                        <a:pt x="1840" y="563941"/>
                      </a:lnTo>
                      <a:lnTo>
                        <a:pt x="0" y="611751"/>
                      </a:lnTo>
                      <a:lnTo>
                        <a:pt x="1840" y="659558"/>
                      </a:lnTo>
                      <a:lnTo>
                        <a:pt x="7271" y="706358"/>
                      </a:lnTo>
                      <a:lnTo>
                        <a:pt x="16156" y="752017"/>
                      </a:lnTo>
                      <a:lnTo>
                        <a:pt x="28360" y="796398"/>
                      </a:lnTo>
                      <a:lnTo>
                        <a:pt x="43746" y="839364"/>
                      </a:lnTo>
                      <a:lnTo>
                        <a:pt x="62178" y="880780"/>
                      </a:lnTo>
                      <a:lnTo>
                        <a:pt x="83521" y="920510"/>
                      </a:lnTo>
                      <a:lnTo>
                        <a:pt x="107638" y="958417"/>
                      </a:lnTo>
                      <a:lnTo>
                        <a:pt x="134393" y="994367"/>
                      </a:lnTo>
                      <a:lnTo>
                        <a:pt x="163651" y="1028221"/>
                      </a:lnTo>
                      <a:lnTo>
                        <a:pt x="195275" y="1059846"/>
                      </a:lnTo>
                      <a:lnTo>
                        <a:pt x="229130" y="1089104"/>
                      </a:lnTo>
                      <a:lnTo>
                        <a:pt x="265079" y="1115860"/>
                      </a:lnTo>
                      <a:lnTo>
                        <a:pt x="302987" y="1139978"/>
                      </a:lnTo>
                      <a:lnTo>
                        <a:pt x="342716" y="1161321"/>
                      </a:lnTo>
                      <a:lnTo>
                        <a:pt x="384133" y="1179754"/>
                      </a:lnTo>
                      <a:lnTo>
                        <a:pt x="427099" y="1195140"/>
                      </a:lnTo>
                      <a:lnTo>
                        <a:pt x="471481" y="1207344"/>
                      </a:lnTo>
                      <a:lnTo>
                        <a:pt x="517140" y="1216230"/>
                      </a:lnTo>
                      <a:lnTo>
                        <a:pt x="563942" y="1221661"/>
                      </a:lnTo>
                      <a:lnTo>
                        <a:pt x="611751" y="1223502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92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leNeo Office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A4C9D1E-14EB-5C50-4303-23404C2EC4A5}"/>
                  </a:ext>
                </a:extLst>
              </p:cNvPr>
              <p:cNvGrpSpPr/>
              <p:nvPr/>
            </p:nvGrpSpPr>
            <p:grpSpPr>
              <a:xfrm>
                <a:off x="9322545" y="1786278"/>
                <a:ext cx="671104" cy="628013"/>
                <a:chOff x="5830660" y="3023870"/>
                <a:chExt cx="671104" cy="628013"/>
              </a:xfrm>
              <a:grpFill/>
            </p:grpSpPr>
            <p:sp>
              <p:nvSpPr>
                <p:cNvPr id="38" name="Freeform 162">
                  <a:extLst>
                    <a:ext uri="{FF2B5EF4-FFF2-40B4-BE49-F238E27FC236}">
                      <a16:creationId xmlns:a16="http://schemas.microsoft.com/office/drawing/2014/main" id="{26A799FE-FB58-7A5A-4867-64E640C087EA}"/>
                    </a:ext>
                  </a:extLst>
                </p:cNvPr>
                <p:cNvSpPr/>
                <p:nvPr/>
              </p:nvSpPr>
              <p:spPr>
                <a:xfrm>
                  <a:off x="6263004" y="3023870"/>
                  <a:ext cx="238760" cy="295275"/>
                </a:xfrm>
                <a:custGeom>
                  <a:avLst/>
                  <a:gdLst>
                    <a:gd name="connsiteX0" fmla="*/ 23495 w 238760"/>
                    <a:gd name="connsiteY0" fmla="*/ 80010 h 295275"/>
                    <a:gd name="connsiteX1" fmla="*/ 36195 w 238760"/>
                    <a:gd name="connsiteY1" fmla="*/ 60325 h 295275"/>
                    <a:gd name="connsiteX2" fmla="*/ 119380 w 238760"/>
                    <a:gd name="connsiteY2" fmla="*/ 23495 h 295275"/>
                    <a:gd name="connsiteX3" fmla="*/ 201930 w 238760"/>
                    <a:gd name="connsiteY3" fmla="*/ 60325 h 295275"/>
                    <a:gd name="connsiteX4" fmla="*/ 214630 w 238760"/>
                    <a:gd name="connsiteY4" fmla="*/ 80010 h 295275"/>
                    <a:gd name="connsiteX5" fmla="*/ 214630 w 238760"/>
                    <a:gd name="connsiteY5" fmla="*/ 149860 h 295275"/>
                    <a:gd name="connsiteX6" fmla="*/ 161290 w 238760"/>
                    <a:gd name="connsiteY6" fmla="*/ 245745 h 295275"/>
                    <a:gd name="connsiteX7" fmla="*/ 118745 w 238760"/>
                    <a:gd name="connsiteY7" fmla="*/ 271145 h 295275"/>
                    <a:gd name="connsiteX8" fmla="*/ 77470 w 238760"/>
                    <a:gd name="connsiteY8" fmla="*/ 245745 h 295275"/>
                    <a:gd name="connsiteX9" fmla="*/ 24130 w 238760"/>
                    <a:gd name="connsiteY9" fmla="*/ 149860 h 295275"/>
                    <a:gd name="connsiteX10" fmla="*/ 24130 w 238760"/>
                    <a:gd name="connsiteY10" fmla="*/ 80010 h 295275"/>
                    <a:gd name="connsiteX11" fmla="*/ 64770 w 238760"/>
                    <a:gd name="connsiteY11" fmla="*/ 266065 h 295275"/>
                    <a:gd name="connsiteX12" fmla="*/ 106045 w 238760"/>
                    <a:gd name="connsiteY12" fmla="*/ 291465 h 295275"/>
                    <a:gd name="connsiteX13" fmla="*/ 119380 w 238760"/>
                    <a:gd name="connsiteY13" fmla="*/ 295275 h 295275"/>
                    <a:gd name="connsiteX14" fmla="*/ 132715 w 238760"/>
                    <a:gd name="connsiteY14" fmla="*/ 291465 h 295275"/>
                    <a:gd name="connsiteX15" fmla="*/ 173990 w 238760"/>
                    <a:gd name="connsiteY15" fmla="*/ 266065 h 295275"/>
                    <a:gd name="connsiteX16" fmla="*/ 238760 w 238760"/>
                    <a:gd name="connsiteY16" fmla="*/ 149860 h 295275"/>
                    <a:gd name="connsiteX17" fmla="*/ 238760 w 238760"/>
                    <a:gd name="connsiteY17" fmla="*/ 80010 h 295275"/>
                    <a:gd name="connsiteX18" fmla="*/ 212090 w 238760"/>
                    <a:gd name="connsiteY18" fmla="*/ 38735 h 295275"/>
                    <a:gd name="connsiteX19" fmla="*/ 129540 w 238760"/>
                    <a:gd name="connsiteY19" fmla="*/ 1905 h 295275"/>
                    <a:gd name="connsiteX20" fmla="*/ 109220 w 238760"/>
                    <a:gd name="connsiteY20" fmla="*/ 1905 h 295275"/>
                    <a:gd name="connsiteX21" fmla="*/ 26670 w 238760"/>
                    <a:gd name="connsiteY21" fmla="*/ 38735 h 295275"/>
                    <a:gd name="connsiteX22" fmla="*/ 0 w 238760"/>
                    <a:gd name="connsiteY22" fmla="*/ 80010 h 295275"/>
                    <a:gd name="connsiteX23" fmla="*/ 0 w 238760"/>
                    <a:gd name="connsiteY23" fmla="*/ 149860 h 295275"/>
                    <a:gd name="connsiteX24" fmla="*/ 64770 w 238760"/>
                    <a:gd name="connsiteY24" fmla="*/ 26606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8760" h="295275">
                      <a:moveTo>
                        <a:pt x="23495" y="80010"/>
                      </a:moveTo>
                      <a:cubicBezTo>
                        <a:pt x="23495" y="71120"/>
                        <a:pt x="28575" y="63500"/>
                        <a:pt x="36195" y="60325"/>
                      </a:cubicBezTo>
                      <a:lnTo>
                        <a:pt x="119380" y="23495"/>
                      </a:lnTo>
                      <a:lnTo>
                        <a:pt x="201930" y="60325"/>
                      </a:lnTo>
                      <a:cubicBezTo>
                        <a:pt x="209550" y="63500"/>
                        <a:pt x="214630" y="71755"/>
                        <a:pt x="214630" y="80010"/>
                      </a:cubicBezTo>
                      <a:lnTo>
                        <a:pt x="214630" y="149860"/>
                      </a:lnTo>
                      <a:cubicBezTo>
                        <a:pt x="214630" y="189230"/>
                        <a:pt x="194945" y="225425"/>
                        <a:pt x="161290" y="245745"/>
                      </a:cubicBezTo>
                      <a:lnTo>
                        <a:pt x="118745" y="271145"/>
                      </a:lnTo>
                      <a:lnTo>
                        <a:pt x="77470" y="245745"/>
                      </a:lnTo>
                      <a:cubicBezTo>
                        <a:pt x="43815" y="224790"/>
                        <a:pt x="24130" y="189230"/>
                        <a:pt x="24130" y="149860"/>
                      </a:cubicBezTo>
                      <a:lnTo>
                        <a:pt x="24130" y="80010"/>
                      </a:lnTo>
                      <a:close/>
                      <a:moveTo>
                        <a:pt x="64770" y="266065"/>
                      </a:moveTo>
                      <a:lnTo>
                        <a:pt x="106045" y="291465"/>
                      </a:lnTo>
                      <a:cubicBezTo>
                        <a:pt x="109855" y="294005"/>
                        <a:pt x="114300" y="295275"/>
                        <a:pt x="119380" y="295275"/>
                      </a:cubicBezTo>
                      <a:cubicBezTo>
                        <a:pt x="124460" y="295275"/>
                        <a:pt x="128270" y="294005"/>
                        <a:pt x="132715" y="291465"/>
                      </a:cubicBezTo>
                      <a:lnTo>
                        <a:pt x="173990" y="266065"/>
                      </a:lnTo>
                      <a:cubicBezTo>
                        <a:pt x="214630" y="240665"/>
                        <a:pt x="238760" y="197485"/>
                        <a:pt x="238760" y="149860"/>
                      </a:cubicBezTo>
                      <a:lnTo>
                        <a:pt x="238760" y="80010"/>
                      </a:lnTo>
                      <a:cubicBezTo>
                        <a:pt x="238760" y="62230"/>
                        <a:pt x="228600" y="45720"/>
                        <a:pt x="212090" y="38735"/>
                      </a:cubicBezTo>
                      <a:lnTo>
                        <a:pt x="129540" y="1905"/>
                      </a:lnTo>
                      <a:cubicBezTo>
                        <a:pt x="123190" y="-635"/>
                        <a:pt x="115570" y="-635"/>
                        <a:pt x="109220" y="1905"/>
                      </a:cubicBezTo>
                      <a:lnTo>
                        <a:pt x="26670" y="38735"/>
                      </a:lnTo>
                      <a:cubicBezTo>
                        <a:pt x="10795" y="45720"/>
                        <a:pt x="0" y="62230"/>
                        <a:pt x="0" y="80010"/>
                      </a:cubicBezTo>
                      <a:lnTo>
                        <a:pt x="0" y="149860"/>
                      </a:lnTo>
                      <a:cubicBezTo>
                        <a:pt x="0" y="197485"/>
                        <a:pt x="24130" y="241300"/>
                        <a:pt x="64770" y="266065"/>
                      </a:cubicBezTo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leNeo Office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163">
                  <a:extLst>
                    <a:ext uri="{FF2B5EF4-FFF2-40B4-BE49-F238E27FC236}">
                      <a16:creationId xmlns:a16="http://schemas.microsoft.com/office/drawing/2014/main" id="{3D5F2F4E-8273-5C24-09E3-45720389AA78}"/>
                    </a:ext>
                  </a:extLst>
                </p:cNvPr>
                <p:cNvSpPr/>
                <p:nvPr/>
              </p:nvSpPr>
              <p:spPr>
                <a:xfrm>
                  <a:off x="6311499" y="3119596"/>
                  <a:ext cx="140894" cy="102393"/>
                </a:xfrm>
                <a:custGeom>
                  <a:avLst/>
                  <a:gdLst>
                    <a:gd name="connsiteX0" fmla="*/ 51201 w 140894"/>
                    <a:gd name="connsiteY0" fmla="*/ 102394 h 102393"/>
                    <a:gd name="connsiteX1" fmla="*/ 59456 w 140894"/>
                    <a:gd name="connsiteY1" fmla="*/ 98584 h 102393"/>
                    <a:gd name="connsiteX2" fmla="*/ 137561 w 140894"/>
                    <a:gd name="connsiteY2" fmla="*/ 20479 h 102393"/>
                    <a:gd name="connsiteX3" fmla="*/ 137561 w 140894"/>
                    <a:gd name="connsiteY3" fmla="*/ 3334 h 102393"/>
                    <a:gd name="connsiteX4" fmla="*/ 120416 w 140894"/>
                    <a:gd name="connsiteY4" fmla="*/ 3334 h 102393"/>
                    <a:gd name="connsiteX5" fmla="*/ 51201 w 140894"/>
                    <a:gd name="connsiteY5" fmla="*/ 72549 h 102393"/>
                    <a:gd name="connsiteX6" fmla="*/ 20721 w 140894"/>
                    <a:gd name="connsiteY6" fmla="*/ 42069 h 102393"/>
                    <a:gd name="connsiteX7" fmla="*/ 3576 w 140894"/>
                    <a:gd name="connsiteY7" fmla="*/ 42069 h 102393"/>
                    <a:gd name="connsiteX8" fmla="*/ 3576 w 140894"/>
                    <a:gd name="connsiteY8" fmla="*/ 59214 h 102393"/>
                    <a:gd name="connsiteX9" fmla="*/ 42311 w 140894"/>
                    <a:gd name="connsiteY9" fmla="*/ 97949 h 102393"/>
                    <a:gd name="connsiteX10" fmla="*/ 50566 w 140894"/>
                    <a:gd name="connsiteY10" fmla="*/ 101759 h 102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0894" h="102393">
                      <a:moveTo>
                        <a:pt x="51201" y="102394"/>
                      </a:moveTo>
                      <a:cubicBezTo>
                        <a:pt x="54376" y="102394"/>
                        <a:pt x="57551" y="101124"/>
                        <a:pt x="59456" y="98584"/>
                      </a:cubicBezTo>
                      <a:lnTo>
                        <a:pt x="137561" y="20479"/>
                      </a:lnTo>
                      <a:cubicBezTo>
                        <a:pt x="142006" y="16034"/>
                        <a:pt x="142006" y="8414"/>
                        <a:pt x="137561" y="3334"/>
                      </a:cubicBezTo>
                      <a:cubicBezTo>
                        <a:pt x="133116" y="-1111"/>
                        <a:pt x="125496" y="-1111"/>
                        <a:pt x="120416" y="3334"/>
                      </a:cubicBezTo>
                      <a:lnTo>
                        <a:pt x="51201" y="72549"/>
                      </a:lnTo>
                      <a:lnTo>
                        <a:pt x="20721" y="42069"/>
                      </a:lnTo>
                      <a:cubicBezTo>
                        <a:pt x="16276" y="37624"/>
                        <a:pt x="8656" y="37624"/>
                        <a:pt x="3576" y="42069"/>
                      </a:cubicBezTo>
                      <a:cubicBezTo>
                        <a:pt x="-1504" y="46514"/>
                        <a:pt x="-869" y="54134"/>
                        <a:pt x="3576" y="59214"/>
                      </a:cubicBezTo>
                      <a:lnTo>
                        <a:pt x="42311" y="97949"/>
                      </a:lnTo>
                      <a:cubicBezTo>
                        <a:pt x="44851" y="100489"/>
                        <a:pt x="47391" y="101759"/>
                        <a:pt x="50566" y="101759"/>
                      </a:cubicBezTo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leNeo Office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164">
                  <a:extLst>
                    <a:ext uri="{FF2B5EF4-FFF2-40B4-BE49-F238E27FC236}">
                      <a16:creationId xmlns:a16="http://schemas.microsoft.com/office/drawing/2014/main" id="{2F8777EA-629C-80D3-AB70-5BF693FA2ED1}"/>
                    </a:ext>
                  </a:extLst>
                </p:cNvPr>
                <p:cNvSpPr/>
                <p:nvPr/>
              </p:nvSpPr>
              <p:spPr>
                <a:xfrm>
                  <a:off x="5830660" y="3274059"/>
                  <a:ext cx="472526" cy="131445"/>
                </a:xfrm>
                <a:custGeom>
                  <a:avLst/>
                  <a:gdLst>
                    <a:gd name="connsiteX0" fmla="*/ 236129 w 472526"/>
                    <a:gd name="connsiteY0" fmla="*/ 0 h 131445"/>
                    <a:gd name="connsiteX1" fmla="*/ 2449 w 472526"/>
                    <a:gd name="connsiteY1" fmla="*/ 112395 h 131445"/>
                    <a:gd name="connsiteX2" fmla="*/ 4354 w 472526"/>
                    <a:gd name="connsiteY2" fmla="*/ 128905 h 131445"/>
                    <a:gd name="connsiteX3" fmla="*/ 20864 w 472526"/>
                    <a:gd name="connsiteY3" fmla="*/ 127000 h 131445"/>
                    <a:gd name="connsiteX4" fmla="*/ 236129 w 472526"/>
                    <a:gd name="connsiteY4" fmla="*/ 24130 h 131445"/>
                    <a:gd name="connsiteX5" fmla="*/ 451394 w 472526"/>
                    <a:gd name="connsiteY5" fmla="*/ 127000 h 131445"/>
                    <a:gd name="connsiteX6" fmla="*/ 460919 w 472526"/>
                    <a:gd name="connsiteY6" fmla="*/ 131445 h 131445"/>
                    <a:gd name="connsiteX7" fmla="*/ 467904 w 472526"/>
                    <a:gd name="connsiteY7" fmla="*/ 128905 h 131445"/>
                    <a:gd name="connsiteX8" fmla="*/ 469809 w 472526"/>
                    <a:gd name="connsiteY8" fmla="*/ 112395 h 131445"/>
                    <a:gd name="connsiteX9" fmla="*/ 236129 w 472526"/>
                    <a:gd name="connsiteY9" fmla="*/ 0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2526" h="131445">
                      <a:moveTo>
                        <a:pt x="236129" y="0"/>
                      </a:moveTo>
                      <a:cubicBezTo>
                        <a:pt x="142784" y="0"/>
                        <a:pt x="57694" y="40640"/>
                        <a:pt x="2449" y="112395"/>
                      </a:cubicBezTo>
                      <a:cubicBezTo>
                        <a:pt x="-1361" y="117475"/>
                        <a:pt x="-726" y="125095"/>
                        <a:pt x="4354" y="128905"/>
                      </a:cubicBezTo>
                      <a:cubicBezTo>
                        <a:pt x="9434" y="132715"/>
                        <a:pt x="17054" y="132080"/>
                        <a:pt x="20864" y="127000"/>
                      </a:cubicBezTo>
                      <a:cubicBezTo>
                        <a:pt x="71664" y="61595"/>
                        <a:pt x="149769" y="24130"/>
                        <a:pt x="236129" y="24130"/>
                      </a:cubicBezTo>
                      <a:cubicBezTo>
                        <a:pt x="322489" y="24130"/>
                        <a:pt x="400594" y="61595"/>
                        <a:pt x="451394" y="127000"/>
                      </a:cubicBezTo>
                      <a:cubicBezTo>
                        <a:pt x="453934" y="130175"/>
                        <a:pt x="457109" y="131445"/>
                        <a:pt x="460919" y="131445"/>
                      </a:cubicBezTo>
                      <a:cubicBezTo>
                        <a:pt x="464729" y="131445"/>
                        <a:pt x="465999" y="130810"/>
                        <a:pt x="467904" y="128905"/>
                      </a:cubicBezTo>
                      <a:cubicBezTo>
                        <a:pt x="472984" y="125095"/>
                        <a:pt x="474254" y="117475"/>
                        <a:pt x="469809" y="112395"/>
                      </a:cubicBezTo>
                      <a:cubicBezTo>
                        <a:pt x="414564" y="41275"/>
                        <a:pt x="329474" y="0"/>
                        <a:pt x="236129" y="0"/>
                      </a:cubicBezTo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leNeo Office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165">
                  <a:extLst>
                    <a:ext uri="{FF2B5EF4-FFF2-40B4-BE49-F238E27FC236}">
                      <a16:creationId xmlns:a16="http://schemas.microsoft.com/office/drawing/2014/main" id="{7ADD989C-0A07-48C9-C828-DE430B6B1878}"/>
                    </a:ext>
                  </a:extLst>
                </p:cNvPr>
                <p:cNvSpPr/>
                <p:nvPr/>
              </p:nvSpPr>
              <p:spPr>
                <a:xfrm>
                  <a:off x="5901780" y="3368675"/>
                  <a:ext cx="330653" cy="96697"/>
                </a:xfrm>
                <a:custGeom>
                  <a:avLst/>
                  <a:gdLst>
                    <a:gd name="connsiteX0" fmla="*/ 165009 w 330653"/>
                    <a:gd name="connsiteY0" fmla="*/ 0 h 96697"/>
                    <a:gd name="connsiteX1" fmla="*/ 2449 w 330653"/>
                    <a:gd name="connsiteY1" fmla="*/ 77470 h 96697"/>
                    <a:gd name="connsiteX2" fmla="*/ 4354 w 330653"/>
                    <a:gd name="connsiteY2" fmla="*/ 93980 h 96697"/>
                    <a:gd name="connsiteX3" fmla="*/ 20864 w 330653"/>
                    <a:gd name="connsiteY3" fmla="*/ 92075 h 96697"/>
                    <a:gd name="connsiteX4" fmla="*/ 165009 w 330653"/>
                    <a:gd name="connsiteY4" fmla="*/ 23495 h 96697"/>
                    <a:gd name="connsiteX5" fmla="*/ 309154 w 330653"/>
                    <a:gd name="connsiteY5" fmla="*/ 92075 h 96697"/>
                    <a:gd name="connsiteX6" fmla="*/ 318679 w 330653"/>
                    <a:gd name="connsiteY6" fmla="*/ 96520 h 96697"/>
                    <a:gd name="connsiteX7" fmla="*/ 326299 w 330653"/>
                    <a:gd name="connsiteY7" fmla="*/ 93980 h 96697"/>
                    <a:gd name="connsiteX8" fmla="*/ 328204 w 330653"/>
                    <a:gd name="connsiteY8" fmla="*/ 77470 h 96697"/>
                    <a:gd name="connsiteX9" fmla="*/ 165644 w 330653"/>
                    <a:gd name="connsiteY9" fmla="*/ 0 h 96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0653" h="96697">
                      <a:moveTo>
                        <a:pt x="165009" y="0"/>
                      </a:moveTo>
                      <a:cubicBezTo>
                        <a:pt x="100874" y="0"/>
                        <a:pt x="41819" y="28575"/>
                        <a:pt x="2449" y="77470"/>
                      </a:cubicBezTo>
                      <a:cubicBezTo>
                        <a:pt x="-1361" y="82550"/>
                        <a:pt x="-726" y="90170"/>
                        <a:pt x="4354" y="93980"/>
                      </a:cubicBezTo>
                      <a:cubicBezTo>
                        <a:pt x="9434" y="98425"/>
                        <a:pt x="17054" y="97155"/>
                        <a:pt x="20864" y="92075"/>
                      </a:cubicBezTo>
                      <a:cubicBezTo>
                        <a:pt x="55789" y="48260"/>
                        <a:pt x="108494" y="23495"/>
                        <a:pt x="165009" y="23495"/>
                      </a:cubicBezTo>
                      <a:cubicBezTo>
                        <a:pt x="221524" y="23495"/>
                        <a:pt x="274229" y="48260"/>
                        <a:pt x="309154" y="92075"/>
                      </a:cubicBezTo>
                      <a:cubicBezTo>
                        <a:pt x="311694" y="95250"/>
                        <a:pt x="314869" y="96520"/>
                        <a:pt x="318679" y="96520"/>
                      </a:cubicBezTo>
                      <a:cubicBezTo>
                        <a:pt x="322489" y="96520"/>
                        <a:pt x="323759" y="95885"/>
                        <a:pt x="326299" y="93980"/>
                      </a:cubicBezTo>
                      <a:cubicBezTo>
                        <a:pt x="331379" y="90170"/>
                        <a:pt x="332014" y="82550"/>
                        <a:pt x="328204" y="77470"/>
                      </a:cubicBezTo>
                      <a:cubicBezTo>
                        <a:pt x="288834" y="27940"/>
                        <a:pt x="229144" y="0"/>
                        <a:pt x="165644" y="0"/>
                      </a:cubicBezTo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leNeo Office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166">
                  <a:extLst>
                    <a:ext uri="{FF2B5EF4-FFF2-40B4-BE49-F238E27FC236}">
                      <a16:creationId xmlns:a16="http://schemas.microsoft.com/office/drawing/2014/main" id="{66617931-2AB7-61C8-E8B1-13B9A53A5AF0}"/>
                    </a:ext>
                  </a:extLst>
                </p:cNvPr>
                <p:cNvSpPr/>
                <p:nvPr/>
              </p:nvSpPr>
              <p:spPr>
                <a:xfrm>
                  <a:off x="5972316" y="3463290"/>
                  <a:ext cx="189806" cy="59773"/>
                </a:xfrm>
                <a:custGeom>
                  <a:avLst/>
                  <a:gdLst>
                    <a:gd name="connsiteX0" fmla="*/ 94473 w 189806"/>
                    <a:gd name="connsiteY0" fmla="*/ 0 h 59773"/>
                    <a:gd name="connsiteX1" fmla="*/ 3033 w 189806"/>
                    <a:gd name="connsiteY1" fmla="*/ 40005 h 59773"/>
                    <a:gd name="connsiteX2" fmla="*/ 3668 w 189806"/>
                    <a:gd name="connsiteY2" fmla="*/ 56515 h 59773"/>
                    <a:gd name="connsiteX3" fmla="*/ 20178 w 189806"/>
                    <a:gd name="connsiteY3" fmla="*/ 55880 h 59773"/>
                    <a:gd name="connsiteX4" fmla="*/ 94473 w 189806"/>
                    <a:gd name="connsiteY4" fmla="*/ 23495 h 59773"/>
                    <a:gd name="connsiteX5" fmla="*/ 168768 w 189806"/>
                    <a:gd name="connsiteY5" fmla="*/ 55880 h 59773"/>
                    <a:gd name="connsiteX6" fmla="*/ 177658 w 189806"/>
                    <a:gd name="connsiteY6" fmla="*/ 59690 h 59773"/>
                    <a:gd name="connsiteX7" fmla="*/ 185913 w 189806"/>
                    <a:gd name="connsiteY7" fmla="*/ 56515 h 59773"/>
                    <a:gd name="connsiteX8" fmla="*/ 186548 w 189806"/>
                    <a:gd name="connsiteY8" fmla="*/ 40005 h 59773"/>
                    <a:gd name="connsiteX9" fmla="*/ 95108 w 189806"/>
                    <a:gd name="connsiteY9" fmla="*/ 0 h 5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06" h="59773">
                      <a:moveTo>
                        <a:pt x="94473" y="0"/>
                      </a:moveTo>
                      <a:cubicBezTo>
                        <a:pt x="59548" y="0"/>
                        <a:pt x="26528" y="14605"/>
                        <a:pt x="3033" y="40005"/>
                      </a:cubicBezTo>
                      <a:cubicBezTo>
                        <a:pt x="-1412" y="45085"/>
                        <a:pt x="-777" y="52070"/>
                        <a:pt x="3668" y="56515"/>
                      </a:cubicBezTo>
                      <a:cubicBezTo>
                        <a:pt x="8748" y="60960"/>
                        <a:pt x="15733" y="60960"/>
                        <a:pt x="20178" y="55880"/>
                      </a:cubicBezTo>
                      <a:cubicBezTo>
                        <a:pt x="39228" y="35560"/>
                        <a:pt x="65898" y="23495"/>
                        <a:pt x="94473" y="23495"/>
                      </a:cubicBezTo>
                      <a:cubicBezTo>
                        <a:pt x="123048" y="23495"/>
                        <a:pt x="149718" y="34925"/>
                        <a:pt x="168768" y="55880"/>
                      </a:cubicBezTo>
                      <a:cubicBezTo>
                        <a:pt x="171308" y="58420"/>
                        <a:pt x="174483" y="59690"/>
                        <a:pt x="177658" y="59690"/>
                      </a:cubicBezTo>
                      <a:cubicBezTo>
                        <a:pt x="180833" y="59690"/>
                        <a:pt x="183373" y="58420"/>
                        <a:pt x="185913" y="56515"/>
                      </a:cubicBezTo>
                      <a:cubicBezTo>
                        <a:pt x="190993" y="52070"/>
                        <a:pt x="190993" y="44450"/>
                        <a:pt x="186548" y="40005"/>
                      </a:cubicBezTo>
                      <a:cubicBezTo>
                        <a:pt x="163053" y="14605"/>
                        <a:pt x="130033" y="0"/>
                        <a:pt x="95108" y="0"/>
                      </a:cubicBezTo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leNeo Office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167">
                  <a:extLst>
                    <a:ext uri="{FF2B5EF4-FFF2-40B4-BE49-F238E27FC236}">
                      <a16:creationId xmlns:a16="http://schemas.microsoft.com/office/drawing/2014/main" id="{04248342-3863-5327-15E9-F8E43E86E678}"/>
                    </a:ext>
                  </a:extLst>
                </p:cNvPr>
                <p:cNvSpPr/>
                <p:nvPr/>
              </p:nvSpPr>
              <p:spPr>
                <a:xfrm>
                  <a:off x="6019800" y="3557904"/>
                  <a:ext cx="93979" cy="93979"/>
                </a:xfrm>
                <a:custGeom>
                  <a:avLst/>
                  <a:gdLst>
                    <a:gd name="connsiteX0" fmla="*/ 46990 w 93979"/>
                    <a:gd name="connsiteY0" fmla="*/ 0 h 93979"/>
                    <a:gd name="connsiteX1" fmla="*/ 0 w 93979"/>
                    <a:gd name="connsiteY1" fmla="*/ 46990 h 93979"/>
                    <a:gd name="connsiteX2" fmla="*/ 46990 w 93979"/>
                    <a:gd name="connsiteY2" fmla="*/ 93980 h 93979"/>
                    <a:gd name="connsiteX3" fmla="*/ 93980 w 93979"/>
                    <a:gd name="connsiteY3" fmla="*/ 46990 h 93979"/>
                    <a:gd name="connsiteX4" fmla="*/ 46990 w 93979"/>
                    <a:gd name="connsiteY4" fmla="*/ 0 h 93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979" h="93979">
                      <a:moveTo>
                        <a:pt x="46990" y="0"/>
                      </a:moveTo>
                      <a:cubicBezTo>
                        <a:pt x="20955" y="0"/>
                        <a:pt x="0" y="20955"/>
                        <a:pt x="0" y="46990"/>
                      </a:cubicBezTo>
                      <a:cubicBezTo>
                        <a:pt x="0" y="73025"/>
                        <a:pt x="20955" y="93980"/>
                        <a:pt x="46990" y="93980"/>
                      </a:cubicBezTo>
                      <a:cubicBezTo>
                        <a:pt x="73025" y="93980"/>
                        <a:pt x="93980" y="73025"/>
                        <a:pt x="93980" y="46990"/>
                      </a:cubicBezTo>
                      <a:cubicBezTo>
                        <a:pt x="93980" y="20955"/>
                        <a:pt x="73025" y="0"/>
                        <a:pt x="46990" y="0"/>
                      </a:cubicBezTo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leNeo Office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22D131-BA76-FC2F-5B0B-3D1B9D09B1C6}"/>
              </a:ext>
            </a:extLst>
          </p:cNvPr>
          <p:cNvGrpSpPr/>
          <p:nvPr/>
        </p:nvGrpSpPr>
        <p:grpSpPr>
          <a:xfrm>
            <a:off x="1326258" y="4224158"/>
            <a:ext cx="720000" cy="720000"/>
            <a:chOff x="8776136" y="580602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2C5A9B4-B1B0-4418-BA38-C8442AB08A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76136" y="580602"/>
              <a:ext cx="720000" cy="7200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  <p:grpSp>
          <p:nvGrpSpPr>
            <p:cNvPr id="48" name="Graphic 73">
              <a:extLst>
                <a:ext uri="{FF2B5EF4-FFF2-40B4-BE49-F238E27FC236}">
                  <a16:creationId xmlns:a16="http://schemas.microsoft.com/office/drawing/2014/main" id="{EAD08B75-34A8-369B-AD7A-1217C000FA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03877" y="760602"/>
              <a:ext cx="464518" cy="360000"/>
              <a:chOff x="6000750" y="3348037"/>
              <a:chExt cx="190500" cy="147637"/>
            </a:xfrm>
            <a:solidFill>
              <a:schemeClr val="bg1"/>
            </a:solidFill>
          </p:grpSpPr>
          <p:sp>
            <p:nvSpPr>
              <p:cNvPr id="49" name="Freeform 93">
                <a:extLst>
                  <a:ext uri="{FF2B5EF4-FFF2-40B4-BE49-F238E27FC236}">
                    <a16:creationId xmlns:a16="http://schemas.microsoft.com/office/drawing/2014/main" id="{B95B55CA-238C-EAA1-CDD7-C06E795B4CE4}"/>
                  </a:ext>
                </a:extLst>
              </p:cNvPr>
              <p:cNvSpPr/>
              <p:nvPr/>
            </p:nvSpPr>
            <p:spPr>
              <a:xfrm>
                <a:off x="6055095" y="3419665"/>
                <a:ext cx="29162" cy="11715"/>
              </a:xfrm>
              <a:custGeom>
                <a:avLst/>
                <a:gdLst>
                  <a:gd name="connsiteX0" fmla="*/ 2424 w 29162"/>
                  <a:gd name="connsiteY0" fmla="*/ 11716 h 11715"/>
                  <a:gd name="connsiteX1" fmla="*/ 4424 w 29162"/>
                  <a:gd name="connsiteY1" fmla="*/ 10573 h 11715"/>
                  <a:gd name="connsiteX2" fmla="*/ 14616 w 29162"/>
                  <a:gd name="connsiteY2" fmla="*/ 4763 h 11715"/>
                  <a:gd name="connsiteX3" fmla="*/ 24807 w 29162"/>
                  <a:gd name="connsiteY3" fmla="*/ 10382 h 11715"/>
                  <a:gd name="connsiteX4" fmla="*/ 28046 w 29162"/>
                  <a:gd name="connsiteY4" fmla="*/ 11144 h 11715"/>
                  <a:gd name="connsiteX5" fmla="*/ 28808 w 29162"/>
                  <a:gd name="connsiteY5" fmla="*/ 7906 h 11715"/>
                  <a:gd name="connsiteX6" fmla="*/ 14616 w 29162"/>
                  <a:gd name="connsiteY6" fmla="*/ 0 h 11715"/>
                  <a:gd name="connsiteX7" fmla="*/ 328 w 29162"/>
                  <a:gd name="connsiteY7" fmla="*/ 8096 h 11715"/>
                  <a:gd name="connsiteX8" fmla="*/ 1185 w 29162"/>
                  <a:gd name="connsiteY8" fmla="*/ 11335 h 11715"/>
                  <a:gd name="connsiteX9" fmla="*/ 2424 w 29162"/>
                  <a:gd name="connsiteY9" fmla="*/ 11716 h 1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62" h="11715">
                    <a:moveTo>
                      <a:pt x="2424" y="11716"/>
                    </a:moveTo>
                    <a:cubicBezTo>
                      <a:pt x="3186" y="11716"/>
                      <a:pt x="4043" y="11335"/>
                      <a:pt x="4424" y="10573"/>
                    </a:cubicBezTo>
                    <a:cubicBezTo>
                      <a:pt x="6615" y="6953"/>
                      <a:pt x="10425" y="4763"/>
                      <a:pt x="14616" y="4763"/>
                    </a:cubicBezTo>
                    <a:cubicBezTo>
                      <a:pt x="18807" y="4763"/>
                      <a:pt x="22617" y="6858"/>
                      <a:pt x="24807" y="10382"/>
                    </a:cubicBezTo>
                    <a:cubicBezTo>
                      <a:pt x="25474" y="11525"/>
                      <a:pt x="26998" y="11906"/>
                      <a:pt x="28046" y="11144"/>
                    </a:cubicBezTo>
                    <a:cubicBezTo>
                      <a:pt x="29189" y="10477"/>
                      <a:pt x="29475" y="8953"/>
                      <a:pt x="28808" y="7906"/>
                    </a:cubicBezTo>
                    <a:cubicBezTo>
                      <a:pt x="25760" y="2953"/>
                      <a:pt x="20426" y="0"/>
                      <a:pt x="14616" y="0"/>
                    </a:cubicBezTo>
                    <a:cubicBezTo>
                      <a:pt x="8805" y="0"/>
                      <a:pt x="3281" y="3143"/>
                      <a:pt x="328" y="8096"/>
                    </a:cubicBezTo>
                    <a:cubicBezTo>
                      <a:pt x="-339" y="9239"/>
                      <a:pt x="42" y="10668"/>
                      <a:pt x="1185" y="11335"/>
                    </a:cubicBezTo>
                    <a:cubicBezTo>
                      <a:pt x="1566" y="11525"/>
                      <a:pt x="1947" y="11716"/>
                      <a:pt x="2424" y="11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50" name="Freeform 94">
                <a:extLst>
                  <a:ext uri="{FF2B5EF4-FFF2-40B4-BE49-F238E27FC236}">
                    <a16:creationId xmlns:a16="http://schemas.microsoft.com/office/drawing/2014/main" id="{E1C2E9A8-4210-F00E-AD1C-D3E4260F02F4}"/>
                  </a:ext>
                </a:extLst>
              </p:cNvPr>
              <p:cNvSpPr/>
              <p:nvPr/>
            </p:nvSpPr>
            <p:spPr>
              <a:xfrm>
                <a:off x="6080292" y="3405473"/>
                <a:ext cx="31768" cy="14478"/>
              </a:xfrm>
              <a:custGeom>
                <a:avLst/>
                <a:gdLst>
                  <a:gd name="connsiteX0" fmla="*/ 15707 w 31768"/>
                  <a:gd name="connsiteY0" fmla="*/ 0 h 14478"/>
                  <a:gd name="connsiteX1" fmla="*/ 182 w 31768"/>
                  <a:gd name="connsiteY1" fmla="*/ 10287 h 14478"/>
                  <a:gd name="connsiteX2" fmla="*/ 1420 w 31768"/>
                  <a:gd name="connsiteY2" fmla="*/ 13430 h 14478"/>
                  <a:gd name="connsiteX3" fmla="*/ 4563 w 31768"/>
                  <a:gd name="connsiteY3" fmla="*/ 12192 h 14478"/>
                  <a:gd name="connsiteX4" fmla="*/ 15707 w 31768"/>
                  <a:gd name="connsiteY4" fmla="*/ 4763 h 14478"/>
                  <a:gd name="connsiteX5" fmla="*/ 27137 w 31768"/>
                  <a:gd name="connsiteY5" fmla="*/ 12859 h 14478"/>
                  <a:gd name="connsiteX6" fmla="*/ 29423 w 31768"/>
                  <a:gd name="connsiteY6" fmla="*/ 14478 h 14478"/>
                  <a:gd name="connsiteX7" fmla="*/ 30185 w 31768"/>
                  <a:gd name="connsiteY7" fmla="*/ 14383 h 14478"/>
                  <a:gd name="connsiteX8" fmla="*/ 31614 w 31768"/>
                  <a:gd name="connsiteY8" fmla="*/ 11335 h 14478"/>
                  <a:gd name="connsiteX9" fmla="*/ 15707 w 31768"/>
                  <a:gd name="connsiteY9" fmla="*/ 95 h 1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68" h="14478">
                    <a:moveTo>
                      <a:pt x="15707" y="0"/>
                    </a:moveTo>
                    <a:cubicBezTo>
                      <a:pt x="8945" y="0"/>
                      <a:pt x="2849" y="4001"/>
                      <a:pt x="182" y="10287"/>
                    </a:cubicBezTo>
                    <a:cubicBezTo>
                      <a:pt x="-295" y="11525"/>
                      <a:pt x="182" y="12859"/>
                      <a:pt x="1420" y="13430"/>
                    </a:cubicBezTo>
                    <a:cubicBezTo>
                      <a:pt x="2658" y="13907"/>
                      <a:pt x="3992" y="13430"/>
                      <a:pt x="4563" y="12192"/>
                    </a:cubicBezTo>
                    <a:cubicBezTo>
                      <a:pt x="6468" y="7715"/>
                      <a:pt x="10850" y="4763"/>
                      <a:pt x="15707" y="4763"/>
                    </a:cubicBezTo>
                    <a:cubicBezTo>
                      <a:pt x="20851" y="4763"/>
                      <a:pt x="25423" y="8001"/>
                      <a:pt x="27137" y="12859"/>
                    </a:cubicBezTo>
                    <a:cubicBezTo>
                      <a:pt x="27518" y="13811"/>
                      <a:pt x="28376" y="14478"/>
                      <a:pt x="29423" y="14478"/>
                    </a:cubicBezTo>
                    <a:cubicBezTo>
                      <a:pt x="29709" y="14478"/>
                      <a:pt x="29995" y="14478"/>
                      <a:pt x="30185" y="14383"/>
                    </a:cubicBezTo>
                    <a:cubicBezTo>
                      <a:pt x="31424" y="14002"/>
                      <a:pt x="32090" y="12573"/>
                      <a:pt x="31614" y="11335"/>
                    </a:cubicBezTo>
                    <a:cubicBezTo>
                      <a:pt x="29233" y="4572"/>
                      <a:pt x="22851" y="95"/>
                      <a:pt x="15707" y="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51" name="Freeform 95">
                <a:extLst>
                  <a:ext uri="{FF2B5EF4-FFF2-40B4-BE49-F238E27FC236}">
                    <a16:creationId xmlns:a16="http://schemas.microsoft.com/office/drawing/2014/main" id="{54E9C1D4-2B97-DBC0-67EF-91EDFF77F45E}"/>
                  </a:ext>
                </a:extLst>
              </p:cNvPr>
              <p:cNvSpPr/>
              <p:nvPr/>
            </p:nvSpPr>
            <p:spPr>
              <a:xfrm>
                <a:off x="6107742" y="3419760"/>
                <a:ext cx="29257" cy="11811"/>
              </a:xfrm>
              <a:custGeom>
                <a:avLst/>
                <a:gdLst>
                  <a:gd name="connsiteX0" fmla="*/ 4259 w 29257"/>
                  <a:gd name="connsiteY0" fmla="*/ 10382 h 11811"/>
                  <a:gd name="connsiteX1" fmla="*/ 14451 w 29257"/>
                  <a:gd name="connsiteY1" fmla="*/ 4763 h 11811"/>
                  <a:gd name="connsiteX2" fmla="*/ 24738 w 29257"/>
                  <a:gd name="connsiteY2" fmla="*/ 10668 h 11811"/>
                  <a:gd name="connsiteX3" fmla="*/ 26834 w 29257"/>
                  <a:gd name="connsiteY3" fmla="*/ 11811 h 11811"/>
                  <a:gd name="connsiteX4" fmla="*/ 28072 w 29257"/>
                  <a:gd name="connsiteY4" fmla="*/ 11525 h 11811"/>
                  <a:gd name="connsiteX5" fmla="*/ 28929 w 29257"/>
                  <a:gd name="connsiteY5" fmla="*/ 8287 h 11811"/>
                  <a:gd name="connsiteX6" fmla="*/ 14546 w 29257"/>
                  <a:gd name="connsiteY6" fmla="*/ 0 h 11811"/>
                  <a:gd name="connsiteX7" fmla="*/ 354 w 29257"/>
                  <a:gd name="connsiteY7" fmla="*/ 7906 h 11811"/>
                  <a:gd name="connsiteX8" fmla="*/ 1116 w 29257"/>
                  <a:gd name="connsiteY8" fmla="*/ 11144 h 11811"/>
                  <a:gd name="connsiteX9" fmla="*/ 4355 w 29257"/>
                  <a:gd name="connsiteY9" fmla="*/ 10382 h 1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57" h="11811">
                    <a:moveTo>
                      <a:pt x="4259" y="10382"/>
                    </a:moveTo>
                    <a:cubicBezTo>
                      <a:pt x="6450" y="6858"/>
                      <a:pt x="10260" y="4763"/>
                      <a:pt x="14451" y="4763"/>
                    </a:cubicBezTo>
                    <a:cubicBezTo>
                      <a:pt x="18642" y="4763"/>
                      <a:pt x="22643" y="7049"/>
                      <a:pt x="24738" y="10668"/>
                    </a:cubicBezTo>
                    <a:cubicBezTo>
                      <a:pt x="25214" y="11430"/>
                      <a:pt x="25976" y="11811"/>
                      <a:pt x="26834" y="11811"/>
                    </a:cubicBezTo>
                    <a:cubicBezTo>
                      <a:pt x="27215" y="11811"/>
                      <a:pt x="27691" y="11716"/>
                      <a:pt x="28072" y="11525"/>
                    </a:cubicBezTo>
                    <a:cubicBezTo>
                      <a:pt x="29215" y="10859"/>
                      <a:pt x="29596" y="9430"/>
                      <a:pt x="28929" y="8287"/>
                    </a:cubicBezTo>
                    <a:cubicBezTo>
                      <a:pt x="25976" y="3143"/>
                      <a:pt x="20452" y="0"/>
                      <a:pt x="14546" y="0"/>
                    </a:cubicBezTo>
                    <a:cubicBezTo>
                      <a:pt x="8641" y="0"/>
                      <a:pt x="3402" y="2953"/>
                      <a:pt x="354" y="7906"/>
                    </a:cubicBezTo>
                    <a:cubicBezTo>
                      <a:pt x="-313" y="9049"/>
                      <a:pt x="-27" y="10478"/>
                      <a:pt x="1116" y="11144"/>
                    </a:cubicBezTo>
                    <a:cubicBezTo>
                      <a:pt x="2164" y="11811"/>
                      <a:pt x="3688" y="11525"/>
                      <a:pt x="4355" y="10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52" name="Freeform 96">
                <a:extLst>
                  <a:ext uri="{FF2B5EF4-FFF2-40B4-BE49-F238E27FC236}">
                    <a16:creationId xmlns:a16="http://schemas.microsoft.com/office/drawing/2014/main" id="{E4888DB9-BD6D-2A36-2567-89751B99D6B5}"/>
                  </a:ext>
                </a:extLst>
              </p:cNvPr>
              <p:cNvSpPr/>
              <p:nvPr/>
            </p:nvSpPr>
            <p:spPr>
              <a:xfrm>
                <a:off x="6062662" y="3429190"/>
                <a:ext cx="54894" cy="56483"/>
              </a:xfrm>
              <a:custGeom>
                <a:avLst/>
                <a:gdLst>
                  <a:gd name="connsiteX0" fmla="*/ 0 w 54894"/>
                  <a:gd name="connsiteY0" fmla="*/ 54102 h 56483"/>
                  <a:gd name="connsiteX1" fmla="*/ 2381 w 54894"/>
                  <a:gd name="connsiteY1" fmla="*/ 56483 h 56483"/>
                  <a:gd name="connsiteX2" fmla="*/ 4763 w 54894"/>
                  <a:gd name="connsiteY2" fmla="*/ 54102 h 56483"/>
                  <a:gd name="connsiteX3" fmla="*/ 4763 w 54894"/>
                  <a:gd name="connsiteY3" fmla="*/ 50387 h 56483"/>
                  <a:gd name="connsiteX4" fmla="*/ 21431 w 54894"/>
                  <a:gd name="connsiteY4" fmla="*/ 33719 h 56483"/>
                  <a:gd name="connsiteX5" fmla="*/ 45244 w 54894"/>
                  <a:gd name="connsiteY5" fmla="*/ 33719 h 56483"/>
                  <a:gd name="connsiteX6" fmla="*/ 51530 w 54894"/>
                  <a:gd name="connsiteY6" fmla="*/ 34957 h 56483"/>
                  <a:gd name="connsiteX7" fmla="*/ 54673 w 54894"/>
                  <a:gd name="connsiteY7" fmla="*/ 33623 h 56483"/>
                  <a:gd name="connsiteX8" fmla="*/ 53340 w 54894"/>
                  <a:gd name="connsiteY8" fmla="*/ 30480 h 56483"/>
                  <a:gd name="connsiteX9" fmla="*/ 45339 w 54894"/>
                  <a:gd name="connsiteY9" fmla="*/ 28956 h 56483"/>
                  <a:gd name="connsiteX10" fmla="*/ 45148 w 54894"/>
                  <a:gd name="connsiteY10" fmla="*/ 28956 h 56483"/>
                  <a:gd name="connsiteX11" fmla="*/ 50292 w 54894"/>
                  <a:gd name="connsiteY11" fmla="*/ 16859 h 56483"/>
                  <a:gd name="connsiteX12" fmla="*/ 33433 w 54894"/>
                  <a:gd name="connsiteY12" fmla="*/ 0 h 56483"/>
                  <a:gd name="connsiteX13" fmla="*/ 16573 w 54894"/>
                  <a:gd name="connsiteY13" fmla="*/ 16859 h 56483"/>
                  <a:gd name="connsiteX14" fmla="*/ 21717 w 54894"/>
                  <a:gd name="connsiteY14" fmla="*/ 28956 h 56483"/>
                  <a:gd name="connsiteX15" fmla="*/ 21527 w 54894"/>
                  <a:gd name="connsiteY15" fmla="*/ 28956 h 56483"/>
                  <a:gd name="connsiteX16" fmla="*/ 95 w 54894"/>
                  <a:gd name="connsiteY16" fmla="*/ 50387 h 56483"/>
                  <a:gd name="connsiteX17" fmla="*/ 95 w 54894"/>
                  <a:gd name="connsiteY17" fmla="*/ 54102 h 56483"/>
                  <a:gd name="connsiteX18" fmla="*/ 21241 w 54894"/>
                  <a:gd name="connsiteY18" fmla="*/ 16859 h 56483"/>
                  <a:gd name="connsiteX19" fmla="*/ 33338 w 54894"/>
                  <a:gd name="connsiteY19" fmla="*/ 4763 h 56483"/>
                  <a:gd name="connsiteX20" fmla="*/ 45434 w 54894"/>
                  <a:gd name="connsiteY20" fmla="*/ 16859 h 56483"/>
                  <a:gd name="connsiteX21" fmla="*/ 33338 w 54894"/>
                  <a:gd name="connsiteY21" fmla="*/ 28956 h 56483"/>
                  <a:gd name="connsiteX22" fmla="*/ 21241 w 54894"/>
                  <a:gd name="connsiteY22" fmla="*/ 16859 h 5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894" h="56483">
                    <a:moveTo>
                      <a:pt x="0" y="54102"/>
                    </a:moveTo>
                    <a:cubicBezTo>
                      <a:pt x="0" y="55435"/>
                      <a:pt x="1048" y="56483"/>
                      <a:pt x="2381" y="56483"/>
                    </a:cubicBezTo>
                    <a:cubicBezTo>
                      <a:pt x="3715" y="56483"/>
                      <a:pt x="4763" y="55435"/>
                      <a:pt x="4763" y="54102"/>
                    </a:cubicBezTo>
                    <a:lnTo>
                      <a:pt x="4763" y="50387"/>
                    </a:lnTo>
                    <a:cubicBezTo>
                      <a:pt x="4763" y="41243"/>
                      <a:pt x="12287" y="33719"/>
                      <a:pt x="21431" y="33719"/>
                    </a:cubicBezTo>
                    <a:lnTo>
                      <a:pt x="45244" y="33719"/>
                    </a:lnTo>
                    <a:cubicBezTo>
                      <a:pt x="47434" y="33719"/>
                      <a:pt x="49530" y="34100"/>
                      <a:pt x="51530" y="34957"/>
                    </a:cubicBezTo>
                    <a:cubicBezTo>
                      <a:pt x="52769" y="35433"/>
                      <a:pt x="54102" y="34957"/>
                      <a:pt x="54673" y="33623"/>
                    </a:cubicBezTo>
                    <a:cubicBezTo>
                      <a:pt x="55245" y="32290"/>
                      <a:pt x="54673" y="31051"/>
                      <a:pt x="53340" y="30480"/>
                    </a:cubicBezTo>
                    <a:cubicBezTo>
                      <a:pt x="50768" y="29432"/>
                      <a:pt x="48101" y="28956"/>
                      <a:pt x="45339" y="28956"/>
                    </a:cubicBezTo>
                    <a:lnTo>
                      <a:pt x="45148" y="28956"/>
                    </a:lnTo>
                    <a:cubicBezTo>
                      <a:pt x="48292" y="25908"/>
                      <a:pt x="50292" y="21622"/>
                      <a:pt x="50292" y="16859"/>
                    </a:cubicBezTo>
                    <a:cubicBezTo>
                      <a:pt x="50292" y="7525"/>
                      <a:pt x="42767" y="0"/>
                      <a:pt x="33433" y="0"/>
                    </a:cubicBezTo>
                    <a:cubicBezTo>
                      <a:pt x="24098" y="0"/>
                      <a:pt x="16573" y="7525"/>
                      <a:pt x="16573" y="16859"/>
                    </a:cubicBezTo>
                    <a:cubicBezTo>
                      <a:pt x="16573" y="21622"/>
                      <a:pt x="18574" y="25908"/>
                      <a:pt x="21717" y="28956"/>
                    </a:cubicBezTo>
                    <a:lnTo>
                      <a:pt x="21527" y="28956"/>
                    </a:lnTo>
                    <a:cubicBezTo>
                      <a:pt x="9716" y="28956"/>
                      <a:pt x="95" y="38576"/>
                      <a:pt x="95" y="50387"/>
                    </a:cubicBezTo>
                    <a:lnTo>
                      <a:pt x="95" y="54102"/>
                    </a:lnTo>
                    <a:close/>
                    <a:moveTo>
                      <a:pt x="21241" y="16859"/>
                    </a:moveTo>
                    <a:cubicBezTo>
                      <a:pt x="21241" y="10192"/>
                      <a:pt x="26670" y="4763"/>
                      <a:pt x="33338" y="4763"/>
                    </a:cubicBezTo>
                    <a:cubicBezTo>
                      <a:pt x="40005" y="4763"/>
                      <a:pt x="45434" y="10192"/>
                      <a:pt x="45434" y="16859"/>
                    </a:cubicBezTo>
                    <a:cubicBezTo>
                      <a:pt x="45434" y="23527"/>
                      <a:pt x="40005" y="28956"/>
                      <a:pt x="33338" y="28956"/>
                    </a:cubicBezTo>
                    <a:cubicBezTo>
                      <a:pt x="26670" y="28956"/>
                      <a:pt x="21241" y="23527"/>
                      <a:pt x="21241" y="16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53" name="Freeform 97">
                <a:extLst>
                  <a:ext uri="{FF2B5EF4-FFF2-40B4-BE49-F238E27FC236}">
                    <a16:creationId xmlns:a16="http://schemas.microsoft.com/office/drawing/2014/main" id="{440C755F-B3E5-F388-0D3D-EA97318381D5}"/>
                  </a:ext>
                </a:extLst>
              </p:cNvPr>
              <p:cNvSpPr/>
              <p:nvPr/>
            </p:nvSpPr>
            <p:spPr>
              <a:xfrm>
                <a:off x="6011799" y="3429190"/>
                <a:ext cx="54065" cy="56483"/>
              </a:xfrm>
              <a:custGeom>
                <a:avLst/>
                <a:gdLst>
                  <a:gd name="connsiteX0" fmla="*/ 2381 w 54065"/>
                  <a:gd name="connsiteY0" fmla="*/ 56483 h 56483"/>
                  <a:gd name="connsiteX1" fmla="*/ 4763 w 54065"/>
                  <a:gd name="connsiteY1" fmla="*/ 54102 h 56483"/>
                  <a:gd name="connsiteX2" fmla="*/ 4763 w 54065"/>
                  <a:gd name="connsiteY2" fmla="*/ 50387 h 56483"/>
                  <a:gd name="connsiteX3" fmla="*/ 21431 w 54065"/>
                  <a:gd name="connsiteY3" fmla="*/ 33719 h 56483"/>
                  <a:gd name="connsiteX4" fmla="*/ 45244 w 54065"/>
                  <a:gd name="connsiteY4" fmla="*/ 33719 h 56483"/>
                  <a:gd name="connsiteX5" fmla="*/ 50864 w 54065"/>
                  <a:gd name="connsiteY5" fmla="*/ 34671 h 56483"/>
                  <a:gd name="connsiteX6" fmla="*/ 53911 w 54065"/>
                  <a:gd name="connsiteY6" fmla="*/ 33242 h 56483"/>
                  <a:gd name="connsiteX7" fmla="*/ 52483 w 54065"/>
                  <a:gd name="connsiteY7" fmla="*/ 30194 h 56483"/>
                  <a:gd name="connsiteX8" fmla="*/ 45244 w 54065"/>
                  <a:gd name="connsiteY8" fmla="*/ 28956 h 56483"/>
                  <a:gd name="connsiteX9" fmla="*/ 45053 w 54065"/>
                  <a:gd name="connsiteY9" fmla="*/ 28956 h 56483"/>
                  <a:gd name="connsiteX10" fmla="*/ 50197 w 54065"/>
                  <a:gd name="connsiteY10" fmla="*/ 16859 h 56483"/>
                  <a:gd name="connsiteX11" fmla="*/ 33337 w 54065"/>
                  <a:gd name="connsiteY11" fmla="*/ 0 h 56483"/>
                  <a:gd name="connsiteX12" fmla="*/ 16478 w 54065"/>
                  <a:gd name="connsiteY12" fmla="*/ 16859 h 56483"/>
                  <a:gd name="connsiteX13" fmla="*/ 21622 w 54065"/>
                  <a:gd name="connsiteY13" fmla="*/ 28956 h 56483"/>
                  <a:gd name="connsiteX14" fmla="*/ 21431 w 54065"/>
                  <a:gd name="connsiteY14" fmla="*/ 28956 h 56483"/>
                  <a:gd name="connsiteX15" fmla="*/ 0 w 54065"/>
                  <a:gd name="connsiteY15" fmla="*/ 50387 h 56483"/>
                  <a:gd name="connsiteX16" fmla="*/ 0 w 54065"/>
                  <a:gd name="connsiteY16" fmla="*/ 54102 h 56483"/>
                  <a:gd name="connsiteX17" fmla="*/ 2381 w 54065"/>
                  <a:gd name="connsiteY17" fmla="*/ 56483 h 56483"/>
                  <a:gd name="connsiteX18" fmla="*/ 21241 w 54065"/>
                  <a:gd name="connsiteY18" fmla="*/ 16859 h 56483"/>
                  <a:gd name="connsiteX19" fmla="*/ 33337 w 54065"/>
                  <a:gd name="connsiteY19" fmla="*/ 4763 h 56483"/>
                  <a:gd name="connsiteX20" fmla="*/ 45434 w 54065"/>
                  <a:gd name="connsiteY20" fmla="*/ 16859 h 56483"/>
                  <a:gd name="connsiteX21" fmla="*/ 33337 w 54065"/>
                  <a:gd name="connsiteY21" fmla="*/ 28956 h 56483"/>
                  <a:gd name="connsiteX22" fmla="*/ 21241 w 54065"/>
                  <a:gd name="connsiteY22" fmla="*/ 16859 h 5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065" h="56483">
                    <a:moveTo>
                      <a:pt x="2381" y="56483"/>
                    </a:moveTo>
                    <a:cubicBezTo>
                      <a:pt x="3715" y="56483"/>
                      <a:pt x="4763" y="55435"/>
                      <a:pt x="4763" y="54102"/>
                    </a:cubicBezTo>
                    <a:lnTo>
                      <a:pt x="4763" y="50387"/>
                    </a:lnTo>
                    <a:cubicBezTo>
                      <a:pt x="4763" y="41243"/>
                      <a:pt x="12287" y="33719"/>
                      <a:pt x="21431" y="33719"/>
                    </a:cubicBezTo>
                    <a:lnTo>
                      <a:pt x="45244" y="33719"/>
                    </a:lnTo>
                    <a:cubicBezTo>
                      <a:pt x="47149" y="33719"/>
                      <a:pt x="49054" y="34004"/>
                      <a:pt x="50864" y="34671"/>
                    </a:cubicBezTo>
                    <a:cubicBezTo>
                      <a:pt x="52102" y="35147"/>
                      <a:pt x="53435" y="34481"/>
                      <a:pt x="53911" y="33242"/>
                    </a:cubicBezTo>
                    <a:cubicBezTo>
                      <a:pt x="54388" y="32004"/>
                      <a:pt x="53721" y="30670"/>
                      <a:pt x="52483" y="30194"/>
                    </a:cubicBezTo>
                    <a:cubicBezTo>
                      <a:pt x="50102" y="29337"/>
                      <a:pt x="47720" y="28956"/>
                      <a:pt x="45244" y="28956"/>
                    </a:cubicBezTo>
                    <a:lnTo>
                      <a:pt x="45053" y="28956"/>
                    </a:lnTo>
                    <a:cubicBezTo>
                      <a:pt x="48197" y="25908"/>
                      <a:pt x="50197" y="21622"/>
                      <a:pt x="50197" y="16859"/>
                    </a:cubicBezTo>
                    <a:cubicBezTo>
                      <a:pt x="50197" y="7525"/>
                      <a:pt x="42672" y="0"/>
                      <a:pt x="33337" y="0"/>
                    </a:cubicBezTo>
                    <a:cubicBezTo>
                      <a:pt x="24003" y="0"/>
                      <a:pt x="16478" y="7525"/>
                      <a:pt x="16478" y="16859"/>
                    </a:cubicBezTo>
                    <a:cubicBezTo>
                      <a:pt x="16478" y="21622"/>
                      <a:pt x="18478" y="25908"/>
                      <a:pt x="21622" y="28956"/>
                    </a:cubicBezTo>
                    <a:lnTo>
                      <a:pt x="21431" y="28956"/>
                    </a:lnTo>
                    <a:cubicBezTo>
                      <a:pt x="9620" y="28956"/>
                      <a:pt x="0" y="38576"/>
                      <a:pt x="0" y="50387"/>
                    </a:cubicBezTo>
                    <a:lnTo>
                      <a:pt x="0" y="54102"/>
                    </a:lnTo>
                    <a:cubicBezTo>
                      <a:pt x="0" y="55435"/>
                      <a:pt x="1048" y="56483"/>
                      <a:pt x="2381" y="56483"/>
                    </a:cubicBezTo>
                    <a:close/>
                    <a:moveTo>
                      <a:pt x="21241" y="16859"/>
                    </a:moveTo>
                    <a:cubicBezTo>
                      <a:pt x="21241" y="10192"/>
                      <a:pt x="26670" y="4763"/>
                      <a:pt x="33337" y="4763"/>
                    </a:cubicBezTo>
                    <a:cubicBezTo>
                      <a:pt x="40005" y="4763"/>
                      <a:pt x="45434" y="10192"/>
                      <a:pt x="45434" y="16859"/>
                    </a:cubicBezTo>
                    <a:cubicBezTo>
                      <a:pt x="45434" y="23527"/>
                      <a:pt x="40005" y="28956"/>
                      <a:pt x="33337" y="28956"/>
                    </a:cubicBezTo>
                    <a:cubicBezTo>
                      <a:pt x="26670" y="28956"/>
                      <a:pt x="21241" y="23527"/>
                      <a:pt x="21241" y="16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54" name="Freeform 98">
                <a:extLst>
                  <a:ext uri="{FF2B5EF4-FFF2-40B4-BE49-F238E27FC236}">
                    <a16:creationId xmlns:a16="http://schemas.microsoft.com/office/drawing/2014/main" id="{A3D59CE9-2963-2875-56CE-74537F091908}"/>
                  </a:ext>
                </a:extLst>
              </p:cNvPr>
              <p:cNvSpPr/>
              <p:nvPr/>
            </p:nvSpPr>
            <p:spPr>
              <a:xfrm>
                <a:off x="6112668" y="3429190"/>
                <a:ext cx="66675" cy="56483"/>
              </a:xfrm>
              <a:custGeom>
                <a:avLst/>
                <a:gdLst>
                  <a:gd name="connsiteX0" fmla="*/ 64294 w 66675"/>
                  <a:gd name="connsiteY0" fmla="*/ 56483 h 56483"/>
                  <a:gd name="connsiteX1" fmla="*/ 66675 w 66675"/>
                  <a:gd name="connsiteY1" fmla="*/ 54102 h 56483"/>
                  <a:gd name="connsiteX2" fmla="*/ 66675 w 66675"/>
                  <a:gd name="connsiteY2" fmla="*/ 50387 h 56483"/>
                  <a:gd name="connsiteX3" fmla="*/ 45244 w 66675"/>
                  <a:gd name="connsiteY3" fmla="*/ 28956 h 56483"/>
                  <a:gd name="connsiteX4" fmla="*/ 45053 w 66675"/>
                  <a:gd name="connsiteY4" fmla="*/ 28956 h 56483"/>
                  <a:gd name="connsiteX5" fmla="*/ 50197 w 66675"/>
                  <a:gd name="connsiteY5" fmla="*/ 16859 h 56483"/>
                  <a:gd name="connsiteX6" fmla="*/ 33338 w 66675"/>
                  <a:gd name="connsiteY6" fmla="*/ 0 h 56483"/>
                  <a:gd name="connsiteX7" fmla="*/ 16478 w 66675"/>
                  <a:gd name="connsiteY7" fmla="*/ 16859 h 56483"/>
                  <a:gd name="connsiteX8" fmla="*/ 21622 w 66675"/>
                  <a:gd name="connsiteY8" fmla="*/ 28956 h 56483"/>
                  <a:gd name="connsiteX9" fmla="*/ 21431 w 66675"/>
                  <a:gd name="connsiteY9" fmla="*/ 28956 h 56483"/>
                  <a:gd name="connsiteX10" fmla="*/ 0 w 66675"/>
                  <a:gd name="connsiteY10" fmla="*/ 50387 h 56483"/>
                  <a:gd name="connsiteX11" fmla="*/ 0 w 66675"/>
                  <a:gd name="connsiteY11" fmla="*/ 54102 h 56483"/>
                  <a:gd name="connsiteX12" fmla="*/ 2381 w 66675"/>
                  <a:gd name="connsiteY12" fmla="*/ 56483 h 56483"/>
                  <a:gd name="connsiteX13" fmla="*/ 4763 w 66675"/>
                  <a:gd name="connsiteY13" fmla="*/ 54102 h 56483"/>
                  <a:gd name="connsiteX14" fmla="*/ 4763 w 66675"/>
                  <a:gd name="connsiteY14" fmla="*/ 50387 h 56483"/>
                  <a:gd name="connsiteX15" fmla="*/ 21431 w 66675"/>
                  <a:gd name="connsiteY15" fmla="*/ 33719 h 56483"/>
                  <a:gd name="connsiteX16" fmla="*/ 45244 w 66675"/>
                  <a:gd name="connsiteY16" fmla="*/ 33719 h 56483"/>
                  <a:gd name="connsiteX17" fmla="*/ 61913 w 66675"/>
                  <a:gd name="connsiteY17" fmla="*/ 50387 h 56483"/>
                  <a:gd name="connsiteX18" fmla="*/ 61913 w 66675"/>
                  <a:gd name="connsiteY18" fmla="*/ 54102 h 56483"/>
                  <a:gd name="connsiteX19" fmla="*/ 64294 w 66675"/>
                  <a:gd name="connsiteY19" fmla="*/ 56483 h 56483"/>
                  <a:gd name="connsiteX20" fmla="*/ 21241 w 66675"/>
                  <a:gd name="connsiteY20" fmla="*/ 16859 h 56483"/>
                  <a:gd name="connsiteX21" fmla="*/ 33338 w 66675"/>
                  <a:gd name="connsiteY21" fmla="*/ 4763 h 56483"/>
                  <a:gd name="connsiteX22" fmla="*/ 45434 w 66675"/>
                  <a:gd name="connsiteY22" fmla="*/ 16859 h 56483"/>
                  <a:gd name="connsiteX23" fmla="*/ 33338 w 66675"/>
                  <a:gd name="connsiteY23" fmla="*/ 28956 h 56483"/>
                  <a:gd name="connsiteX24" fmla="*/ 21241 w 66675"/>
                  <a:gd name="connsiteY24" fmla="*/ 16859 h 5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" h="56483">
                    <a:moveTo>
                      <a:pt x="64294" y="56483"/>
                    </a:moveTo>
                    <a:cubicBezTo>
                      <a:pt x="65627" y="56483"/>
                      <a:pt x="66675" y="55435"/>
                      <a:pt x="66675" y="54102"/>
                    </a:cubicBezTo>
                    <a:lnTo>
                      <a:pt x="66675" y="50387"/>
                    </a:lnTo>
                    <a:cubicBezTo>
                      <a:pt x="66675" y="38576"/>
                      <a:pt x="57055" y="28956"/>
                      <a:pt x="45244" y="28956"/>
                    </a:cubicBezTo>
                    <a:lnTo>
                      <a:pt x="45053" y="28956"/>
                    </a:lnTo>
                    <a:cubicBezTo>
                      <a:pt x="48196" y="25908"/>
                      <a:pt x="50197" y="21622"/>
                      <a:pt x="50197" y="16859"/>
                    </a:cubicBezTo>
                    <a:cubicBezTo>
                      <a:pt x="50197" y="7525"/>
                      <a:pt x="42672" y="0"/>
                      <a:pt x="33338" y="0"/>
                    </a:cubicBezTo>
                    <a:cubicBezTo>
                      <a:pt x="24003" y="0"/>
                      <a:pt x="16478" y="7525"/>
                      <a:pt x="16478" y="16859"/>
                    </a:cubicBezTo>
                    <a:cubicBezTo>
                      <a:pt x="16478" y="21622"/>
                      <a:pt x="18478" y="25908"/>
                      <a:pt x="21622" y="28956"/>
                    </a:cubicBezTo>
                    <a:lnTo>
                      <a:pt x="21431" y="28956"/>
                    </a:lnTo>
                    <a:cubicBezTo>
                      <a:pt x="9620" y="28956"/>
                      <a:pt x="0" y="38576"/>
                      <a:pt x="0" y="50387"/>
                    </a:cubicBezTo>
                    <a:lnTo>
                      <a:pt x="0" y="54102"/>
                    </a:lnTo>
                    <a:cubicBezTo>
                      <a:pt x="0" y="55435"/>
                      <a:pt x="1048" y="56483"/>
                      <a:pt x="2381" y="56483"/>
                    </a:cubicBezTo>
                    <a:cubicBezTo>
                      <a:pt x="3715" y="56483"/>
                      <a:pt x="4763" y="55435"/>
                      <a:pt x="4763" y="54102"/>
                    </a:cubicBezTo>
                    <a:lnTo>
                      <a:pt x="4763" y="50387"/>
                    </a:lnTo>
                    <a:cubicBezTo>
                      <a:pt x="4763" y="41243"/>
                      <a:pt x="12287" y="33719"/>
                      <a:pt x="21431" y="33719"/>
                    </a:cubicBezTo>
                    <a:lnTo>
                      <a:pt x="45244" y="33719"/>
                    </a:lnTo>
                    <a:cubicBezTo>
                      <a:pt x="54388" y="33719"/>
                      <a:pt x="61913" y="41243"/>
                      <a:pt x="61913" y="50387"/>
                    </a:cubicBezTo>
                    <a:lnTo>
                      <a:pt x="61913" y="54102"/>
                    </a:lnTo>
                    <a:cubicBezTo>
                      <a:pt x="61913" y="55435"/>
                      <a:pt x="62960" y="56483"/>
                      <a:pt x="64294" y="56483"/>
                    </a:cubicBezTo>
                    <a:close/>
                    <a:moveTo>
                      <a:pt x="21241" y="16859"/>
                    </a:moveTo>
                    <a:cubicBezTo>
                      <a:pt x="21241" y="10192"/>
                      <a:pt x="26670" y="4763"/>
                      <a:pt x="33338" y="4763"/>
                    </a:cubicBezTo>
                    <a:cubicBezTo>
                      <a:pt x="40005" y="4763"/>
                      <a:pt x="45434" y="10192"/>
                      <a:pt x="45434" y="16859"/>
                    </a:cubicBezTo>
                    <a:cubicBezTo>
                      <a:pt x="45434" y="23527"/>
                      <a:pt x="40005" y="28956"/>
                      <a:pt x="33338" y="28956"/>
                    </a:cubicBezTo>
                    <a:cubicBezTo>
                      <a:pt x="26670" y="28956"/>
                      <a:pt x="21241" y="23527"/>
                      <a:pt x="21241" y="16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58" name="Freeform 99">
                <a:extLst>
                  <a:ext uri="{FF2B5EF4-FFF2-40B4-BE49-F238E27FC236}">
                    <a16:creationId xmlns:a16="http://schemas.microsoft.com/office/drawing/2014/main" id="{2EEE19ED-1560-5E5A-09DA-82795545A6B5}"/>
                  </a:ext>
                </a:extLst>
              </p:cNvPr>
              <p:cNvSpPr/>
              <p:nvPr/>
            </p:nvSpPr>
            <p:spPr>
              <a:xfrm>
                <a:off x="6015037" y="3348037"/>
                <a:ext cx="161925" cy="95250"/>
              </a:xfrm>
              <a:custGeom>
                <a:avLst/>
                <a:gdLst>
                  <a:gd name="connsiteX0" fmla="*/ 8858 w 161925"/>
                  <a:gd name="connsiteY0" fmla="*/ 95250 h 95250"/>
                  <a:gd name="connsiteX1" fmla="*/ 11239 w 161925"/>
                  <a:gd name="connsiteY1" fmla="*/ 92869 h 95250"/>
                  <a:gd name="connsiteX2" fmla="*/ 8858 w 161925"/>
                  <a:gd name="connsiteY2" fmla="*/ 90488 h 95250"/>
                  <a:gd name="connsiteX3" fmla="*/ 4763 w 161925"/>
                  <a:gd name="connsiteY3" fmla="*/ 86392 h 95250"/>
                  <a:gd name="connsiteX4" fmla="*/ 4763 w 161925"/>
                  <a:gd name="connsiteY4" fmla="*/ 8858 h 95250"/>
                  <a:gd name="connsiteX5" fmla="*/ 8858 w 161925"/>
                  <a:gd name="connsiteY5" fmla="*/ 4763 h 95250"/>
                  <a:gd name="connsiteX6" fmla="*/ 153067 w 161925"/>
                  <a:gd name="connsiteY6" fmla="*/ 4763 h 95250"/>
                  <a:gd name="connsiteX7" fmla="*/ 157163 w 161925"/>
                  <a:gd name="connsiteY7" fmla="*/ 8858 h 95250"/>
                  <a:gd name="connsiteX8" fmla="*/ 157163 w 161925"/>
                  <a:gd name="connsiteY8" fmla="*/ 86392 h 95250"/>
                  <a:gd name="connsiteX9" fmla="*/ 153067 w 161925"/>
                  <a:gd name="connsiteY9" fmla="*/ 90488 h 95250"/>
                  <a:gd name="connsiteX10" fmla="*/ 150686 w 161925"/>
                  <a:gd name="connsiteY10" fmla="*/ 92869 h 95250"/>
                  <a:gd name="connsiteX11" fmla="*/ 153067 w 161925"/>
                  <a:gd name="connsiteY11" fmla="*/ 95250 h 95250"/>
                  <a:gd name="connsiteX12" fmla="*/ 161925 w 161925"/>
                  <a:gd name="connsiteY12" fmla="*/ 86392 h 95250"/>
                  <a:gd name="connsiteX13" fmla="*/ 161925 w 161925"/>
                  <a:gd name="connsiteY13" fmla="*/ 8858 h 95250"/>
                  <a:gd name="connsiteX14" fmla="*/ 153067 w 161925"/>
                  <a:gd name="connsiteY14" fmla="*/ 0 h 95250"/>
                  <a:gd name="connsiteX15" fmla="*/ 8858 w 161925"/>
                  <a:gd name="connsiteY15" fmla="*/ 0 h 95250"/>
                  <a:gd name="connsiteX16" fmla="*/ 0 w 161925"/>
                  <a:gd name="connsiteY16" fmla="*/ 8858 h 95250"/>
                  <a:gd name="connsiteX17" fmla="*/ 0 w 161925"/>
                  <a:gd name="connsiteY17" fmla="*/ 86392 h 95250"/>
                  <a:gd name="connsiteX18" fmla="*/ 8858 w 161925"/>
                  <a:gd name="connsiteY18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925" h="95250">
                    <a:moveTo>
                      <a:pt x="8858" y="95250"/>
                    </a:moveTo>
                    <a:cubicBezTo>
                      <a:pt x="10192" y="95250"/>
                      <a:pt x="11239" y="94202"/>
                      <a:pt x="11239" y="92869"/>
                    </a:cubicBezTo>
                    <a:cubicBezTo>
                      <a:pt x="11239" y="91535"/>
                      <a:pt x="10192" y="90488"/>
                      <a:pt x="8858" y="90488"/>
                    </a:cubicBezTo>
                    <a:cubicBezTo>
                      <a:pt x="6572" y="90488"/>
                      <a:pt x="4763" y="88678"/>
                      <a:pt x="4763" y="86392"/>
                    </a:cubicBezTo>
                    <a:lnTo>
                      <a:pt x="4763" y="8858"/>
                    </a:lnTo>
                    <a:cubicBezTo>
                      <a:pt x="4763" y="6572"/>
                      <a:pt x="6572" y="4763"/>
                      <a:pt x="8858" y="4763"/>
                    </a:cubicBezTo>
                    <a:lnTo>
                      <a:pt x="153067" y="4763"/>
                    </a:lnTo>
                    <a:cubicBezTo>
                      <a:pt x="155353" y="4763"/>
                      <a:pt x="157163" y="6572"/>
                      <a:pt x="157163" y="8858"/>
                    </a:cubicBezTo>
                    <a:lnTo>
                      <a:pt x="157163" y="86392"/>
                    </a:lnTo>
                    <a:cubicBezTo>
                      <a:pt x="157163" y="88678"/>
                      <a:pt x="155353" y="90488"/>
                      <a:pt x="153067" y="90488"/>
                    </a:cubicBezTo>
                    <a:cubicBezTo>
                      <a:pt x="151733" y="90488"/>
                      <a:pt x="150686" y="91535"/>
                      <a:pt x="150686" y="92869"/>
                    </a:cubicBezTo>
                    <a:cubicBezTo>
                      <a:pt x="150686" y="94202"/>
                      <a:pt x="151733" y="95250"/>
                      <a:pt x="153067" y="95250"/>
                    </a:cubicBezTo>
                    <a:cubicBezTo>
                      <a:pt x="157925" y="95250"/>
                      <a:pt x="161925" y="91250"/>
                      <a:pt x="161925" y="86392"/>
                    </a:cubicBezTo>
                    <a:lnTo>
                      <a:pt x="161925" y="8858"/>
                    </a:lnTo>
                    <a:cubicBezTo>
                      <a:pt x="161925" y="4001"/>
                      <a:pt x="157925" y="0"/>
                      <a:pt x="153067" y="0"/>
                    </a:cubicBezTo>
                    <a:lnTo>
                      <a:pt x="8858" y="0"/>
                    </a:lnTo>
                    <a:cubicBezTo>
                      <a:pt x="4001" y="0"/>
                      <a:pt x="0" y="4001"/>
                      <a:pt x="0" y="8858"/>
                    </a:cubicBezTo>
                    <a:lnTo>
                      <a:pt x="0" y="86392"/>
                    </a:lnTo>
                    <a:cubicBezTo>
                      <a:pt x="0" y="91250"/>
                      <a:pt x="4001" y="95250"/>
                      <a:pt x="8858" y="95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59" name="Freeform 100">
                <a:extLst>
                  <a:ext uri="{FF2B5EF4-FFF2-40B4-BE49-F238E27FC236}">
                    <a16:creationId xmlns:a16="http://schemas.microsoft.com/office/drawing/2014/main" id="{44EF7264-FCD1-86C6-04DE-D277C5BC76CF}"/>
                  </a:ext>
                </a:extLst>
              </p:cNvPr>
              <p:cNvSpPr/>
              <p:nvPr/>
            </p:nvSpPr>
            <p:spPr>
              <a:xfrm>
                <a:off x="6029325" y="3362325"/>
                <a:ext cx="90487" cy="14287"/>
              </a:xfrm>
              <a:custGeom>
                <a:avLst/>
                <a:gdLst>
                  <a:gd name="connsiteX0" fmla="*/ 2381 w 90487"/>
                  <a:gd name="connsiteY0" fmla="*/ 14288 h 14287"/>
                  <a:gd name="connsiteX1" fmla="*/ 88106 w 90487"/>
                  <a:gd name="connsiteY1" fmla="*/ 14288 h 14287"/>
                  <a:gd name="connsiteX2" fmla="*/ 90488 w 90487"/>
                  <a:gd name="connsiteY2" fmla="*/ 11906 h 14287"/>
                  <a:gd name="connsiteX3" fmla="*/ 90488 w 90487"/>
                  <a:gd name="connsiteY3" fmla="*/ 2381 h 14287"/>
                  <a:gd name="connsiteX4" fmla="*/ 88106 w 90487"/>
                  <a:gd name="connsiteY4" fmla="*/ 0 h 14287"/>
                  <a:gd name="connsiteX5" fmla="*/ 2381 w 90487"/>
                  <a:gd name="connsiteY5" fmla="*/ 0 h 14287"/>
                  <a:gd name="connsiteX6" fmla="*/ 0 w 90487"/>
                  <a:gd name="connsiteY6" fmla="*/ 2381 h 14287"/>
                  <a:gd name="connsiteX7" fmla="*/ 0 w 90487"/>
                  <a:gd name="connsiteY7" fmla="*/ 11906 h 14287"/>
                  <a:gd name="connsiteX8" fmla="*/ 2381 w 90487"/>
                  <a:gd name="connsiteY8" fmla="*/ 14288 h 14287"/>
                  <a:gd name="connsiteX9" fmla="*/ 4763 w 90487"/>
                  <a:gd name="connsiteY9" fmla="*/ 4763 h 14287"/>
                  <a:gd name="connsiteX10" fmla="*/ 85725 w 90487"/>
                  <a:gd name="connsiteY10" fmla="*/ 4763 h 14287"/>
                  <a:gd name="connsiteX11" fmla="*/ 85725 w 90487"/>
                  <a:gd name="connsiteY11" fmla="*/ 9525 h 14287"/>
                  <a:gd name="connsiteX12" fmla="*/ 4763 w 90487"/>
                  <a:gd name="connsiteY12" fmla="*/ 9525 h 14287"/>
                  <a:gd name="connsiteX13" fmla="*/ 4763 w 90487"/>
                  <a:gd name="connsiteY13" fmla="*/ 4763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487" h="14287">
                    <a:moveTo>
                      <a:pt x="2381" y="14288"/>
                    </a:moveTo>
                    <a:lnTo>
                      <a:pt x="88106" y="14288"/>
                    </a:lnTo>
                    <a:cubicBezTo>
                      <a:pt x="89440" y="14288"/>
                      <a:pt x="90488" y="13240"/>
                      <a:pt x="90488" y="11906"/>
                    </a:cubicBezTo>
                    <a:lnTo>
                      <a:pt x="90488" y="2381"/>
                    </a:lnTo>
                    <a:cubicBezTo>
                      <a:pt x="90488" y="1048"/>
                      <a:pt x="89440" y="0"/>
                      <a:pt x="88106" y="0"/>
                    </a:cubicBezTo>
                    <a:lnTo>
                      <a:pt x="2381" y="0"/>
                    </a:lnTo>
                    <a:cubicBezTo>
                      <a:pt x="1048" y="0"/>
                      <a:pt x="0" y="1048"/>
                      <a:pt x="0" y="2381"/>
                    </a:cubicBezTo>
                    <a:lnTo>
                      <a:pt x="0" y="11906"/>
                    </a:lnTo>
                    <a:cubicBezTo>
                      <a:pt x="0" y="13240"/>
                      <a:pt x="1048" y="14288"/>
                      <a:pt x="2381" y="14288"/>
                    </a:cubicBezTo>
                    <a:close/>
                    <a:moveTo>
                      <a:pt x="4763" y="4763"/>
                    </a:moveTo>
                    <a:lnTo>
                      <a:pt x="85725" y="4763"/>
                    </a:lnTo>
                    <a:lnTo>
                      <a:pt x="85725" y="9525"/>
                    </a:lnTo>
                    <a:lnTo>
                      <a:pt x="4763" y="9525"/>
                    </a:lnTo>
                    <a:lnTo>
                      <a:pt x="4763" y="47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60" name="Freeform 101">
                <a:extLst>
                  <a:ext uri="{FF2B5EF4-FFF2-40B4-BE49-F238E27FC236}">
                    <a16:creationId xmlns:a16="http://schemas.microsoft.com/office/drawing/2014/main" id="{72AC327C-91E3-DF1F-8B80-FD50475068E3}"/>
                  </a:ext>
                </a:extLst>
              </p:cNvPr>
              <p:cNvSpPr/>
              <p:nvPr/>
            </p:nvSpPr>
            <p:spPr>
              <a:xfrm>
                <a:off x="6129146" y="3362325"/>
                <a:ext cx="33528" cy="4762"/>
              </a:xfrm>
              <a:custGeom>
                <a:avLst/>
                <a:gdLst>
                  <a:gd name="connsiteX0" fmla="*/ 2381 w 33528"/>
                  <a:gd name="connsiteY0" fmla="*/ 4763 h 4762"/>
                  <a:gd name="connsiteX1" fmla="*/ 31147 w 33528"/>
                  <a:gd name="connsiteY1" fmla="*/ 4763 h 4762"/>
                  <a:gd name="connsiteX2" fmla="*/ 33528 w 33528"/>
                  <a:gd name="connsiteY2" fmla="*/ 2381 h 4762"/>
                  <a:gd name="connsiteX3" fmla="*/ 31147 w 33528"/>
                  <a:gd name="connsiteY3" fmla="*/ 0 h 4762"/>
                  <a:gd name="connsiteX4" fmla="*/ 2381 w 33528"/>
                  <a:gd name="connsiteY4" fmla="*/ 0 h 4762"/>
                  <a:gd name="connsiteX5" fmla="*/ 0 w 33528"/>
                  <a:gd name="connsiteY5" fmla="*/ 2381 h 4762"/>
                  <a:gd name="connsiteX6" fmla="*/ 2381 w 33528"/>
                  <a:gd name="connsiteY6" fmla="*/ 4763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28" h="4762">
                    <a:moveTo>
                      <a:pt x="2381" y="4763"/>
                    </a:moveTo>
                    <a:lnTo>
                      <a:pt x="31147" y="4763"/>
                    </a:lnTo>
                    <a:cubicBezTo>
                      <a:pt x="32480" y="4763"/>
                      <a:pt x="33528" y="3715"/>
                      <a:pt x="33528" y="2381"/>
                    </a:cubicBezTo>
                    <a:cubicBezTo>
                      <a:pt x="33528" y="1048"/>
                      <a:pt x="32480" y="0"/>
                      <a:pt x="31147" y="0"/>
                    </a:cubicBezTo>
                    <a:lnTo>
                      <a:pt x="2381" y="0"/>
                    </a:lnTo>
                    <a:cubicBezTo>
                      <a:pt x="1048" y="0"/>
                      <a:pt x="0" y="1048"/>
                      <a:pt x="0" y="2381"/>
                    </a:cubicBezTo>
                    <a:cubicBezTo>
                      <a:pt x="0" y="3715"/>
                      <a:pt x="1048" y="4763"/>
                      <a:pt x="2381" y="47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61" name="Freeform 102">
                <a:extLst>
                  <a:ext uri="{FF2B5EF4-FFF2-40B4-BE49-F238E27FC236}">
                    <a16:creationId xmlns:a16="http://schemas.microsoft.com/office/drawing/2014/main" id="{D5AC0A2F-0C40-73E1-E2EE-8C8EB8DBD47A}"/>
                  </a:ext>
                </a:extLst>
              </p:cNvPr>
              <p:cNvSpPr/>
              <p:nvPr/>
            </p:nvSpPr>
            <p:spPr>
              <a:xfrm>
                <a:off x="6129146" y="3371850"/>
                <a:ext cx="33528" cy="4762"/>
              </a:xfrm>
              <a:custGeom>
                <a:avLst/>
                <a:gdLst>
                  <a:gd name="connsiteX0" fmla="*/ 2381 w 33528"/>
                  <a:gd name="connsiteY0" fmla="*/ 4763 h 4762"/>
                  <a:gd name="connsiteX1" fmla="*/ 31147 w 33528"/>
                  <a:gd name="connsiteY1" fmla="*/ 4763 h 4762"/>
                  <a:gd name="connsiteX2" fmla="*/ 33528 w 33528"/>
                  <a:gd name="connsiteY2" fmla="*/ 2381 h 4762"/>
                  <a:gd name="connsiteX3" fmla="*/ 31147 w 33528"/>
                  <a:gd name="connsiteY3" fmla="*/ 0 h 4762"/>
                  <a:gd name="connsiteX4" fmla="*/ 2381 w 33528"/>
                  <a:gd name="connsiteY4" fmla="*/ 0 h 4762"/>
                  <a:gd name="connsiteX5" fmla="*/ 0 w 33528"/>
                  <a:gd name="connsiteY5" fmla="*/ 2381 h 4762"/>
                  <a:gd name="connsiteX6" fmla="*/ 2381 w 33528"/>
                  <a:gd name="connsiteY6" fmla="*/ 4763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28" h="4762">
                    <a:moveTo>
                      <a:pt x="2381" y="4763"/>
                    </a:moveTo>
                    <a:lnTo>
                      <a:pt x="31147" y="4763"/>
                    </a:lnTo>
                    <a:cubicBezTo>
                      <a:pt x="32480" y="4763"/>
                      <a:pt x="33528" y="3715"/>
                      <a:pt x="33528" y="2381"/>
                    </a:cubicBezTo>
                    <a:cubicBezTo>
                      <a:pt x="33528" y="1048"/>
                      <a:pt x="32480" y="0"/>
                      <a:pt x="31147" y="0"/>
                    </a:cubicBezTo>
                    <a:lnTo>
                      <a:pt x="2381" y="0"/>
                    </a:lnTo>
                    <a:cubicBezTo>
                      <a:pt x="1048" y="0"/>
                      <a:pt x="0" y="1048"/>
                      <a:pt x="0" y="2381"/>
                    </a:cubicBezTo>
                    <a:cubicBezTo>
                      <a:pt x="0" y="3715"/>
                      <a:pt x="1048" y="4763"/>
                      <a:pt x="2381" y="47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62" name="Freeform 103">
                <a:extLst>
                  <a:ext uri="{FF2B5EF4-FFF2-40B4-BE49-F238E27FC236}">
                    <a16:creationId xmlns:a16="http://schemas.microsoft.com/office/drawing/2014/main" id="{CEBF45B9-62EA-1D45-0B53-8181FE60D3DB}"/>
                  </a:ext>
                </a:extLst>
              </p:cNvPr>
              <p:cNvSpPr/>
              <p:nvPr/>
            </p:nvSpPr>
            <p:spPr>
              <a:xfrm>
                <a:off x="6000750" y="3490912"/>
                <a:ext cx="190500" cy="4762"/>
              </a:xfrm>
              <a:custGeom>
                <a:avLst/>
                <a:gdLst>
                  <a:gd name="connsiteX0" fmla="*/ 188119 w 190500"/>
                  <a:gd name="connsiteY0" fmla="*/ 0 h 4762"/>
                  <a:gd name="connsiteX1" fmla="*/ 2381 w 190500"/>
                  <a:gd name="connsiteY1" fmla="*/ 0 h 4762"/>
                  <a:gd name="connsiteX2" fmla="*/ 0 w 190500"/>
                  <a:gd name="connsiteY2" fmla="*/ 2381 h 4762"/>
                  <a:gd name="connsiteX3" fmla="*/ 2381 w 190500"/>
                  <a:gd name="connsiteY3" fmla="*/ 4763 h 4762"/>
                  <a:gd name="connsiteX4" fmla="*/ 188119 w 190500"/>
                  <a:gd name="connsiteY4" fmla="*/ 4763 h 4762"/>
                  <a:gd name="connsiteX5" fmla="*/ 190500 w 190500"/>
                  <a:gd name="connsiteY5" fmla="*/ 2381 h 4762"/>
                  <a:gd name="connsiteX6" fmla="*/ 188119 w 190500"/>
                  <a:gd name="connsiteY6" fmla="*/ 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4762">
                    <a:moveTo>
                      <a:pt x="188119" y="0"/>
                    </a:moveTo>
                    <a:lnTo>
                      <a:pt x="2381" y="0"/>
                    </a:lnTo>
                    <a:cubicBezTo>
                      <a:pt x="1048" y="0"/>
                      <a:pt x="0" y="1048"/>
                      <a:pt x="0" y="2381"/>
                    </a:cubicBezTo>
                    <a:cubicBezTo>
                      <a:pt x="0" y="3715"/>
                      <a:pt x="1048" y="4763"/>
                      <a:pt x="2381" y="4763"/>
                    </a:cubicBezTo>
                    <a:lnTo>
                      <a:pt x="188119" y="4763"/>
                    </a:lnTo>
                    <a:cubicBezTo>
                      <a:pt x="189452" y="4763"/>
                      <a:pt x="190500" y="3715"/>
                      <a:pt x="190500" y="2381"/>
                    </a:cubicBezTo>
                    <a:cubicBezTo>
                      <a:pt x="190500" y="1048"/>
                      <a:pt x="189452" y="0"/>
                      <a:pt x="1881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63" name="Freeform 104">
                <a:extLst>
                  <a:ext uri="{FF2B5EF4-FFF2-40B4-BE49-F238E27FC236}">
                    <a16:creationId xmlns:a16="http://schemas.microsoft.com/office/drawing/2014/main" id="{8CD35B3C-6A4D-5B30-725E-84444A9A8DC7}"/>
                  </a:ext>
                </a:extLst>
              </p:cNvPr>
              <p:cNvSpPr/>
              <p:nvPr/>
            </p:nvSpPr>
            <p:spPr>
              <a:xfrm>
                <a:off x="6029325" y="3400425"/>
                <a:ext cx="42862" cy="24098"/>
              </a:xfrm>
              <a:custGeom>
                <a:avLst/>
                <a:gdLst>
                  <a:gd name="connsiteX0" fmla="*/ 0 w 42862"/>
                  <a:gd name="connsiteY0" fmla="*/ 21717 h 24098"/>
                  <a:gd name="connsiteX1" fmla="*/ 2381 w 42862"/>
                  <a:gd name="connsiteY1" fmla="*/ 24098 h 24098"/>
                  <a:gd name="connsiteX2" fmla="*/ 4763 w 42862"/>
                  <a:gd name="connsiteY2" fmla="*/ 21717 h 24098"/>
                  <a:gd name="connsiteX3" fmla="*/ 4763 w 42862"/>
                  <a:gd name="connsiteY3" fmla="*/ 8858 h 24098"/>
                  <a:gd name="connsiteX4" fmla="*/ 8763 w 42862"/>
                  <a:gd name="connsiteY4" fmla="*/ 4763 h 24098"/>
                  <a:gd name="connsiteX5" fmla="*/ 34100 w 42862"/>
                  <a:gd name="connsiteY5" fmla="*/ 4763 h 24098"/>
                  <a:gd name="connsiteX6" fmla="*/ 38100 w 42862"/>
                  <a:gd name="connsiteY6" fmla="*/ 8858 h 24098"/>
                  <a:gd name="connsiteX7" fmla="*/ 38100 w 42862"/>
                  <a:gd name="connsiteY7" fmla="*/ 12192 h 24098"/>
                  <a:gd name="connsiteX8" fmla="*/ 40481 w 42862"/>
                  <a:gd name="connsiteY8" fmla="*/ 14573 h 24098"/>
                  <a:gd name="connsiteX9" fmla="*/ 42863 w 42862"/>
                  <a:gd name="connsiteY9" fmla="*/ 12192 h 24098"/>
                  <a:gd name="connsiteX10" fmla="*/ 42863 w 42862"/>
                  <a:gd name="connsiteY10" fmla="*/ 8858 h 24098"/>
                  <a:gd name="connsiteX11" fmla="*/ 34100 w 42862"/>
                  <a:gd name="connsiteY11" fmla="*/ 0 h 24098"/>
                  <a:gd name="connsiteX12" fmla="*/ 8763 w 42862"/>
                  <a:gd name="connsiteY12" fmla="*/ 0 h 24098"/>
                  <a:gd name="connsiteX13" fmla="*/ 0 w 42862"/>
                  <a:gd name="connsiteY13" fmla="*/ 8858 h 24098"/>
                  <a:gd name="connsiteX14" fmla="*/ 0 w 42862"/>
                  <a:gd name="connsiteY14" fmla="*/ 2171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862" h="24098">
                    <a:moveTo>
                      <a:pt x="0" y="21717"/>
                    </a:moveTo>
                    <a:cubicBezTo>
                      <a:pt x="0" y="23051"/>
                      <a:pt x="1048" y="24098"/>
                      <a:pt x="2381" y="24098"/>
                    </a:cubicBezTo>
                    <a:cubicBezTo>
                      <a:pt x="3715" y="24098"/>
                      <a:pt x="4763" y="23051"/>
                      <a:pt x="4763" y="21717"/>
                    </a:cubicBezTo>
                    <a:lnTo>
                      <a:pt x="4763" y="8858"/>
                    </a:lnTo>
                    <a:cubicBezTo>
                      <a:pt x="4763" y="6572"/>
                      <a:pt x="6572" y="4763"/>
                      <a:pt x="8763" y="4763"/>
                    </a:cubicBezTo>
                    <a:lnTo>
                      <a:pt x="34100" y="4763"/>
                    </a:lnTo>
                    <a:cubicBezTo>
                      <a:pt x="36290" y="4763"/>
                      <a:pt x="38100" y="6572"/>
                      <a:pt x="38100" y="8858"/>
                    </a:cubicBezTo>
                    <a:lnTo>
                      <a:pt x="38100" y="12192"/>
                    </a:lnTo>
                    <a:cubicBezTo>
                      <a:pt x="38100" y="13526"/>
                      <a:pt x="39148" y="14573"/>
                      <a:pt x="40481" y="14573"/>
                    </a:cubicBezTo>
                    <a:cubicBezTo>
                      <a:pt x="41815" y="14573"/>
                      <a:pt x="42863" y="13526"/>
                      <a:pt x="42863" y="12192"/>
                    </a:cubicBezTo>
                    <a:lnTo>
                      <a:pt x="42863" y="8858"/>
                    </a:lnTo>
                    <a:cubicBezTo>
                      <a:pt x="42863" y="4001"/>
                      <a:pt x="38957" y="0"/>
                      <a:pt x="34100" y="0"/>
                    </a:cubicBezTo>
                    <a:lnTo>
                      <a:pt x="8763" y="0"/>
                    </a:lnTo>
                    <a:cubicBezTo>
                      <a:pt x="3905" y="0"/>
                      <a:pt x="0" y="4001"/>
                      <a:pt x="0" y="8858"/>
                    </a:cubicBezTo>
                    <a:lnTo>
                      <a:pt x="0" y="217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64" name="Freeform 105">
                <a:extLst>
                  <a:ext uri="{FF2B5EF4-FFF2-40B4-BE49-F238E27FC236}">
                    <a16:creationId xmlns:a16="http://schemas.microsoft.com/office/drawing/2014/main" id="{4879ED1A-B222-50D7-CE00-FBA6EDA62F73}"/>
                  </a:ext>
                </a:extLst>
              </p:cNvPr>
              <p:cNvSpPr/>
              <p:nvPr/>
            </p:nvSpPr>
            <p:spPr>
              <a:xfrm>
                <a:off x="6029325" y="3386137"/>
                <a:ext cx="133350" cy="4762"/>
              </a:xfrm>
              <a:custGeom>
                <a:avLst/>
                <a:gdLst>
                  <a:gd name="connsiteX0" fmla="*/ 2381 w 133350"/>
                  <a:gd name="connsiteY0" fmla="*/ 4763 h 4762"/>
                  <a:gd name="connsiteX1" fmla="*/ 130969 w 133350"/>
                  <a:gd name="connsiteY1" fmla="*/ 4763 h 4762"/>
                  <a:gd name="connsiteX2" fmla="*/ 133350 w 133350"/>
                  <a:gd name="connsiteY2" fmla="*/ 2381 h 4762"/>
                  <a:gd name="connsiteX3" fmla="*/ 130969 w 133350"/>
                  <a:gd name="connsiteY3" fmla="*/ 0 h 4762"/>
                  <a:gd name="connsiteX4" fmla="*/ 2381 w 133350"/>
                  <a:gd name="connsiteY4" fmla="*/ 0 h 4762"/>
                  <a:gd name="connsiteX5" fmla="*/ 0 w 133350"/>
                  <a:gd name="connsiteY5" fmla="*/ 2381 h 4762"/>
                  <a:gd name="connsiteX6" fmla="*/ 2381 w 133350"/>
                  <a:gd name="connsiteY6" fmla="*/ 4763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350" h="4762">
                    <a:moveTo>
                      <a:pt x="2381" y="4763"/>
                    </a:moveTo>
                    <a:lnTo>
                      <a:pt x="130969" y="4763"/>
                    </a:lnTo>
                    <a:cubicBezTo>
                      <a:pt x="132302" y="4763"/>
                      <a:pt x="133350" y="3715"/>
                      <a:pt x="133350" y="2381"/>
                    </a:cubicBezTo>
                    <a:cubicBezTo>
                      <a:pt x="133350" y="1048"/>
                      <a:pt x="132302" y="0"/>
                      <a:pt x="130969" y="0"/>
                    </a:cubicBezTo>
                    <a:lnTo>
                      <a:pt x="2381" y="0"/>
                    </a:lnTo>
                    <a:cubicBezTo>
                      <a:pt x="1048" y="0"/>
                      <a:pt x="0" y="1048"/>
                      <a:pt x="0" y="2381"/>
                    </a:cubicBezTo>
                    <a:cubicBezTo>
                      <a:pt x="0" y="3715"/>
                      <a:pt x="1048" y="4763"/>
                      <a:pt x="2381" y="47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65" name="Freeform 106">
                <a:extLst>
                  <a:ext uri="{FF2B5EF4-FFF2-40B4-BE49-F238E27FC236}">
                    <a16:creationId xmlns:a16="http://schemas.microsoft.com/office/drawing/2014/main" id="{6469ADD0-3DA1-5400-E18E-7E1FEF32E7A3}"/>
                  </a:ext>
                </a:extLst>
              </p:cNvPr>
              <p:cNvSpPr/>
              <p:nvPr/>
            </p:nvSpPr>
            <p:spPr>
              <a:xfrm>
                <a:off x="6110287" y="3400425"/>
                <a:ext cx="52387" cy="4762"/>
              </a:xfrm>
              <a:custGeom>
                <a:avLst/>
                <a:gdLst>
                  <a:gd name="connsiteX0" fmla="*/ 50006 w 52387"/>
                  <a:gd name="connsiteY0" fmla="*/ 4763 h 4762"/>
                  <a:gd name="connsiteX1" fmla="*/ 52388 w 52387"/>
                  <a:gd name="connsiteY1" fmla="*/ 2381 h 4762"/>
                  <a:gd name="connsiteX2" fmla="*/ 50006 w 52387"/>
                  <a:gd name="connsiteY2" fmla="*/ 0 h 4762"/>
                  <a:gd name="connsiteX3" fmla="*/ 2381 w 52387"/>
                  <a:gd name="connsiteY3" fmla="*/ 0 h 4762"/>
                  <a:gd name="connsiteX4" fmla="*/ 0 w 52387"/>
                  <a:gd name="connsiteY4" fmla="*/ 2381 h 4762"/>
                  <a:gd name="connsiteX5" fmla="*/ 2381 w 52387"/>
                  <a:gd name="connsiteY5" fmla="*/ 4763 h 4762"/>
                  <a:gd name="connsiteX6" fmla="*/ 50006 w 52387"/>
                  <a:gd name="connsiteY6" fmla="*/ 4763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7" h="4762">
                    <a:moveTo>
                      <a:pt x="50006" y="4763"/>
                    </a:moveTo>
                    <a:cubicBezTo>
                      <a:pt x="51340" y="4763"/>
                      <a:pt x="52388" y="3715"/>
                      <a:pt x="52388" y="2381"/>
                    </a:cubicBezTo>
                    <a:cubicBezTo>
                      <a:pt x="52388" y="1048"/>
                      <a:pt x="51340" y="0"/>
                      <a:pt x="50006" y="0"/>
                    </a:cubicBezTo>
                    <a:lnTo>
                      <a:pt x="2381" y="0"/>
                    </a:lnTo>
                    <a:cubicBezTo>
                      <a:pt x="1048" y="0"/>
                      <a:pt x="0" y="1048"/>
                      <a:pt x="0" y="2381"/>
                    </a:cubicBezTo>
                    <a:cubicBezTo>
                      <a:pt x="0" y="3715"/>
                      <a:pt x="1048" y="4763"/>
                      <a:pt x="2381" y="4763"/>
                    </a:cubicBezTo>
                    <a:lnTo>
                      <a:pt x="50006" y="47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66" name="Freeform 107">
                <a:extLst>
                  <a:ext uri="{FF2B5EF4-FFF2-40B4-BE49-F238E27FC236}">
                    <a16:creationId xmlns:a16="http://schemas.microsoft.com/office/drawing/2014/main" id="{210D7883-667C-28D7-6A69-49D0CBA9926E}"/>
                  </a:ext>
                </a:extLst>
              </p:cNvPr>
              <p:cNvSpPr/>
              <p:nvPr/>
            </p:nvSpPr>
            <p:spPr>
              <a:xfrm>
                <a:off x="6119812" y="3409950"/>
                <a:ext cx="43148" cy="4762"/>
              </a:xfrm>
              <a:custGeom>
                <a:avLst/>
                <a:gdLst>
                  <a:gd name="connsiteX0" fmla="*/ 43148 w 43148"/>
                  <a:gd name="connsiteY0" fmla="*/ 2381 h 4762"/>
                  <a:gd name="connsiteX1" fmla="*/ 40767 w 43148"/>
                  <a:gd name="connsiteY1" fmla="*/ 0 h 4762"/>
                  <a:gd name="connsiteX2" fmla="*/ 2381 w 43148"/>
                  <a:gd name="connsiteY2" fmla="*/ 0 h 4762"/>
                  <a:gd name="connsiteX3" fmla="*/ 0 w 43148"/>
                  <a:gd name="connsiteY3" fmla="*/ 2381 h 4762"/>
                  <a:gd name="connsiteX4" fmla="*/ 2381 w 43148"/>
                  <a:gd name="connsiteY4" fmla="*/ 4763 h 4762"/>
                  <a:gd name="connsiteX5" fmla="*/ 40767 w 43148"/>
                  <a:gd name="connsiteY5" fmla="*/ 4763 h 4762"/>
                  <a:gd name="connsiteX6" fmla="*/ 43148 w 43148"/>
                  <a:gd name="connsiteY6" fmla="*/ 2381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48" h="4762">
                    <a:moveTo>
                      <a:pt x="43148" y="2381"/>
                    </a:moveTo>
                    <a:cubicBezTo>
                      <a:pt x="43148" y="1048"/>
                      <a:pt x="42101" y="0"/>
                      <a:pt x="40767" y="0"/>
                    </a:cubicBezTo>
                    <a:lnTo>
                      <a:pt x="2381" y="0"/>
                    </a:lnTo>
                    <a:cubicBezTo>
                      <a:pt x="1048" y="0"/>
                      <a:pt x="0" y="1048"/>
                      <a:pt x="0" y="2381"/>
                    </a:cubicBezTo>
                    <a:cubicBezTo>
                      <a:pt x="0" y="3715"/>
                      <a:pt x="1048" y="4763"/>
                      <a:pt x="2381" y="4763"/>
                    </a:cubicBezTo>
                    <a:lnTo>
                      <a:pt x="40767" y="4763"/>
                    </a:lnTo>
                    <a:cubicBezTo>
                      <a:pt x="42101" y="4763"/>
                      <a:pt x="43148" y="3715"/>
                      <a:pt x="43148" y="23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12AC3DE-765D-DF61-E2E2-47294C27902D}"/>
              </a:ext>
            </a:extLst>
          </p:cNvPr>
          <p:cNvGrpSpPr/>
          <p:nvPr/>
        </p:nvGrpSpPr>
        <p:grpSpPr>
          <a:xfrm>
            <a:off x="1326117" y="5426106"/>
            <a:ext cx="720000" cy="720000"/>
            <a:chOff x="9480499" y="712981"/>
            <a:chExt cx="720000" cy="7200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1595AAF-D013-D029-B71F-A957C6934A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0499" y="712981"/>
              <a:ext cx="720000" cy="7200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  <p:grpSp>
          <p:nvGrpSpPr>
            <p:cNvPr id="74" name="Graphic 109">
              <a:extLst>
                <a:ext uri="{FF2B5EF4-FFF2-40B4-BE49-F238E27FC236}">
                  <a16:creationId xmlns:a16="http://schemas.microsoft.com/office/drawing/2014/main" id="{02D84594-04DF-F8B4-67AE-A1A2052109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94807" y="882282"/>
              <a:ext cx="291384" cy="360000"/>
              <a:chOff x="3586091" y="1724032"/>
              <a:chExt cx="701868" cy="867145"/>
            </a:xfrm>
            <a:solidFill>
              <a:schemeClr val="bg1"/>
            </a:solidFill>
          </p:grpSpPr>
          <p:sp>
            <p:nvSpPr>
              <p:cNvPr id="75" name="Freeform 118">
                <a:extLst>
                  <a:ext uri="{FF2B5EF4-FFF2-40B4-BE49-F238E27FC236}">
                    <a16:creationId xmlns:a16="http://schemas.microsoft.com/office/drawing/2014/main" id="{BDD1C08E-F5ED-F6BC-1FF0-1BBDE79610C7}"/>
                  </a:ext>
                </a:extLst>
              </p:cNvPr>
              <p:cNvSpPr/>
              <p:nvPr/>
            </p:nvSpPr>
            <p:spPr>
              <a:xfrm>
                <a:off x="3750094" y="1981625"/>
                <a:ext cx="374799" cy="374814"/>
              </a:xfrm>
              <a:custGeom>
                <a:avLst/>
                <a:gdLst>
                  <a:gd name="connsiteX0" fmla="*/ 216917 w 374799"/>
                  <a:gd name="connsiteY0" fmla="*/ 2328 h 374814"/>
                  <a:gd name="connsiteX1" fmla="*/ 54804 w 374799"/>
                  <a:gd name="connsiteY1" fmla="*/ 54804 h 374814"/>
                  <a:gd name="connsiteX2" fmla="*/ 2328 w 374799"/>
                  <a:gd name="connsiteY2" fmla="*/ 216917 h 374814"/>
                  <a:gd name="connsiteX3" fmla="*/ 157882 w 374799"/>
                  <a:gd name="connsiteY3" fmla="*/ 372472 h 374814"/>
                  <a:gd name="connsiteX4" fmla="*/ 187400 w 374799"/>
                  <a:gd name="connsiteY4" fmla="*/ 374814 h 374814"/>
                  <a:gd name="connsiteX5" fmla="*/ 319996 w 374799"/>
                  <a:gd name="connsiteY5" fmla="*/ 319996 h 374814"/>
                  <a:gd name="connsiteX6" fmla="*/ 372472 w 374799"/>
                  <a:gd name="connsiteY6" fmla="*/ 157882 h 374814"/>
                  <a:gd name="connsiteX7" fmla="*/ 216917 w 374799"/>
                  <a:gd name="connsiteY7" fmla="*/ 2328 h 374814"/>
                  <a:gd name="connsiteX8" fmla="*/ 303128 w 374799"/>
                  <a:gd name="connsiteY8" fmla="*/ 303128 h 374814"/>
                  <a:gd name="connsiteX9" fmla="*/ 161162 w 374799"/>
                  <a:gd name="connsiteY9" fmla="*/ 349045 h 374814"/>
                  <a:gd name="connsiteX10" fmla="*/ 25286 w 374799"/>
                  <a:gd name="connsiteY10" fmla="*/ 213169 h 374814"/>
                  <a:gd name="connsiteX11" fmla="*/ 71202 w 374799"/>
                  <a:gd name="connsiteY11" fmla="*/ 71202 h 374814"/>
                  <a:gd name="connsiteX12" fmla="*/ 187400 w 374799"/>
                  <a:gd name="connsiteY12" fmla="*/ 22943 h 374814"/>
                  <a:gd name="connsiteX13" fmla="*/ 213169 w 374799"/>
                  <a:gd name="connsiteY13" fmla="*/ 24817 h 374814"/>
                  <a:gd name="connsiteX14" fmla="*/ 349045 w 374799"/>
                  <a:gd name="connsiteY14" fmla="*/ 160693 h 374814"/>
                  <a:gd name="connsiteX15" fmla="*/ 303128 w 374799"/>
                  <a:gd name="connsiteY15" fmla="*/ 302660 h 37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799" h="374814">
                    <a:moveTo>
                      <a:pt x="216917" y="2328"/>
                    </a:moveTo>
                    <a:cubicBezTo>
                      <a:pt x="156476" y="-7043"/>
                      <a:pt x="97441" y="12167"/>
                      <a:pt x="54804" y="54804"/>
                    </a:cubicBezTo>
                    <a:cubicBezTo>
                      <a:pt x="12167" y="97441"/>
                      <a:pt x="-7043" y="156476"/>
                      <a:pt x="2328" y="216917"/>
                    </a:cubicBezTo>
                    <a:cubicBezTo>
                      <a:pt x="14509" y="296569"/>
                      <a:pt x="78231" y="360290"/>
                      <a:pt x="157882" y="372472"/>
                    </a:cubicBezTo>
                    <a:cubicBezTo>
                      <a:pt x="167721" y="373877"/>
                      <a:pt x="177560" y="374814"/>
                      <a:pt x="187400" y="374814"/>
                    </a:cubicBezTo>
                    <a:cubicBezTo>
                      <a:pt x="237065" y="374814"/>
                      <a:pt x="284387" y="355604"/>
                      <a:pt x="319996" y="319996"/>
                    </a:cubicBezTo>
                    <a:cubicBezTo>
                      <a:pt x="362633" y="277359"/>
                      <a:pt x="381843" y="218323"/>
                      <a:pt x="372472" y="157882"/>
                    </a:cubicBezTo>
                    <a:cubicBezTo>
                      <a:pt x="360290" y="78231"/>
                      <a:pt x="296569" y="14509"/>
                      <a:pt x="216917" y="2328"/>
                    </a:cubicBezTo>
                    <a:close/>
                    <a:moveTo>
                      <a:pt x="303128" y="303128"/>
                    </a:moveTo>
                    <a:cubicBezTo>
                      <a:pt x="265645" y="340611"/>
                      <a:pt x="214106" y="357479"/>
                      <a:pt x="161162" y="349045"/>
                    </a:cubicBezTo>
                    <a:cubicBezTo>
                      <a:pt x="91818" y="338269"/>
                      <a:pt x="35594" y="282513"/>
                      <a:pt x="25286" y="213169"/>
                    </a:cubicBezTo>
                    <a:cubicBezTo>
                      <a:pt x="17321" y="160225"/>
                      <a:pt x="33720" y="108685"/>
                      <a:pt x="71202" y="71202"/>
                    </a:cubicBezTo>
                    <a:cubicBezTo>
                      <a:pt x="102594" y="39810"/>
                      <a:pt x="143826" y="22943"/>
                      <a:pt x="187400" y="22943"/>
                    </a:cubicBezTo>
                    <a:cubicBezTo>
                      <a:pt x="195833" y="22943"/>
                      <a:pt x="204736" y="23412"/>
                      <a:pt x="213169" y="24817"/>
                    </a:cubicBezTo>
                    <a:cubicBezTo>
                      <a:pt x="282513" y="35594"/>
                      <a:pt x="338737" y="91350"/>
                      <a:pt x="349045" y="160693"/>
                    </a:cubicBezTo>
                    <a:cubicBezTo>
                      <a:pt x="357010" y="213638"/>
                      <a:pt x="340611" y="265177"/>
                      <a:pt x="303128" y="302660"/>
                    </a:cubicBezTo>
                    <a:close/>
                  </a:path>
                </a:pathLst>
              </a:custGeom>
              <a:grpFill/>
              <a:ln w="46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76" name="Freeform 119">
                <a:extLst>
                  <a:ext uri="{FF2B5EF4-FFF2-40B4-BE49-F238E27FC236}">
                    <a16:creationId xmlns:a16="http://schemas.microsoft.com/office/drawing/2014/main" id="{5A0F331C-C9CF-B03D-088B-0CD32C7EB273}"/>
                  </a:ext>
                </a:extLst>
              </p:cNvPr>
              <p:cNvSpPr/>
              <p:nvPr/>
            </p:nvSpPr>
            <p:spPr>
              <a:xfrm>
                <a:off x="3586091" y="1724032"/>
                <a:ext cx="701868" cy="867145"/>
              </a:xfrm>
              <a:custGeom>
                <a:avLst/>
                <a:gdLst>
                  <a:gd name="connsiteX0" fmla="*/ 676099 w 701868"/>
                  <a:gd name="connsiteY0" fmla="*/ 137633 h 867145"/>
                  <a:gd name="connsiteX1" fmla="*/ 372956 w 701868"/>
                  <a:gd name="connsiteY1" fmla="*/ 4568 h 867145"/>
                  <a:gd name="connsiteX2" fmla="*/ 329850 w 701868"/>
                  <a:gd name="connsiteY2" fmla="*/ 4568 h 867145"/>
                  <a:gd name="connsiteX3" fmla="*/ 26707 w 701868"/>
                  <a:gd name="connsiteY3" fmla="*/ 137633 h 867145"/>
                  <a:gd name="connsiteX4" fmla="*/ 0 w 701868"/>
                  <a:gd name="connsiteY4" fmla="*/ 177927 h 867145"/>
                  <a:gd name="connsiteX5" fmla="*/ 0 w 701868"/>
                  <a:gd name="connsiteY5" fmla="*/ 497938 h 867145"/>
                  <a:gd name="connsiteX6" fmla="*/ 143372 w 701868"/>
                  <a:gd name="connsiteY6" fmla="*/ 750011 h 867145"/>
                  <a:gd name="connsiteX7" fmla="*/ 323291 w 701868"/>
                  <a:gd name="connsiteY7" fmla="*/ 859180 h 867145"/>
                  <a:gd name="connsiteX8" fmla="*/ 350934 w 701868"/>
                  <a:gd name="connsiteY8" fmla="*/ 867145 h 867145"/>
                  <a:gd name="connsiteX9" fmla="*/ 378578 w 701868"/>
                  <a:gd name="connsiteY9" fmla="*/ 859180 h 867145"/>
                  <a:gd name="connsiteX10" fmla="*/ 558496 w 701868"/>
                  <a:gd name="connsiteY10" fmla="*/ 750011 h 867145"/>
                  <a:gd name="connsiteX11" fmla="*/ 701869 w 701868"/>
                  <a:gd name="connsiteY11" fmla="*/ 497938 h 867145"/>
                  <a:gd name="connsiteX12" fmla="*/ 701869 w 701868"/>
                  <a:gd name="connsiteY12" fmla="*/ 177927 h 867145"/>
                  <a:gd name="connsiteX13" fmla="*/ 675162 w 701868"/>
                  <a:gd name="connsiteY13" fmla="*/ 137633 h 867145"/>
                  <a:gd name="connsiteX14" fmla="*/ 679379 w 701868"/>
                  <a:gd name="connsiteY14" fmla="*/ 497938 h 867145"/>
                  <a:gd name="connsiteX15" fmla="*/ 547251 w 701868"/>
                  <a:gd name="connsiteY15" fmla="*/ 729864 h 867145"/>
                  <a:gd name="connsiteX16" fmla="*/ 367333 w 701868"/>
                  <a:gd name="connsiteY16" fmla="*/ 839033 h 867145"/>
                  <a:gd name="connsiteX17" fmla="*/ 335941 w 701868"/>
                  <a:gd name="connsiteY17" fmla="*/ 839033 h 867145"/>
                  <a:gd name="connsiteX18" fmla="*/ 156023 w 701868"/>
                  <a:gd name="connsiteY18" fmla="*/ 729864 h 867145"/>
                  <a:gd name="connsiteX19" fmla="*/ 23895 w 701868"/>
                  <a:gd name="connsiteY19" fmla="*/ 497469 h 867145"/>
                  <a:gd name="connsiteX20" fmla="*/ 23895 w 701868"/>
                  <a:gd name="connsiteY20" fmla="*/ 177458 h 867145"/>
                  <a:gd name="connsiteX21" fmla="*/ 36546 w 701868"/>
                  <a:gd name="connsiteY21" fmla="*/ 158717 h 867145"/>
                  <a:gd name="connsiteX22" fmla="*/ 339689 w 701868"/>
                  <a:gd name="connsiteY22" fmla="*/ 25652 h 867145"/>
                  <a:gd name="connsiteX23" fmla="*/ 364053 w 701868"/>
                  <a:gd name="connsiteY23" fmla="*/ 25652 h 867145"/>
                  <a:gd name="connsiteX24" fmla="*/ 667197 w 701868"/>
                  <a:gd name="connsiteY24" fmla="*/ 158717 h 867145"/>
                  <a:gd name="connsiteX25" fmla="*/ 679847 w 701868"/>
                  <a:gd name="connsiteY25" fmla="*/ 177458 h 867145"/>
                  <a:gd name="connsiteX26" fmla="*/ 679847 w 701868"/>
                  <a:gd name="connsiteY26" fmla="*/ 497469 h 86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1868" h="867145">
                    <a:moveTo>
                      <a:pt x="676099" y="137633"/>
                    </a:moveTo>
                    <a:lnTo>
                      <a:pt x="372956" y="4568"/>
                    </a:lnTo>
                    <a:cubicBezTo>
                      <a:pt x="359368" y="-1523"/>
                      <a:pt x="343438" y="-1523"/>
                      <a:pt x="329850" y="4568"/>
                    </a:cubicBezTo>
                    <a:lnTo>
                      <a:pt x="26707" y="137633"/>
                    </a:lnTo>
                    <a:cubicBezTo>
                      <a:pt x="10776" y="144661"/>
                      <a:pt x="0" y="160591"/>
                      <a:pt x="0" y="177927"/>
                    </a:cubicBezTo>
                    <a:lnTo>
                      <a:pt x="0" y="497938"/>
                    </a:lnTo>
                    <a:cubicBezTo>
                      <a:pt x="0" y="601485"/>
                      <a:pt x="53882" y="695660"/>
                      <a:pt x="143372" y="750011"/>
                    </a:cubicBezTo>
                    <a:lnTo>
                      <a:pt x="323291" y="859180"/>
                    </a:lnTo>
                    <a:cubicBezTo>
                      <a:pt x="331724" y="864334"/>
                      <a:pt x="341095" y="867145"/>
                      <a:pt x="350934" y="867145"/>
                    </a:cubicBezTo>
                    <a:cubicBezTo>
                      <a:pt x="360774" y="867145"/>
                      <a:pt x="370613" y="864334"/>
                      <a:pt x="378578" y="859180"/>
                    </a:cubicBezTo>
                    <a:lnTo>
                      <a:pt x="558496" y="750011"/>
                    </a:lnTo>
                    <a:cubicBezTo>
                      <a:pt x="648455" y="695660"/>
                      <a:pt x="701869" y="601485"/>
                      <a:pt x="701869" y="497938"/>
                    </a:cubicBezTo>
                    <a:lnTo>
                      <a:pt x="701869" y="177927"/>
                    </a:lnTo>
                    <a:cubicBezTo>
                      <a:pt x="701869" y="160591"/>
                      <a:pt x="691561" y="144661"/>
                      <a:pt x="675162" y="137633"/>
                    </a:cubicBezTo>
                    <a:close/>
                    <a:moveTo>
                      <a:pt x="679379" y="497938"/>
                    </a:moveTo>
                    <a:cubicBezTo>
                      <a:pt x="679379" y="593051"/>
                      <a:pt x="629714" y="679730"/>
                      <a:pt x="547251" y="729864"/>
                    </a:cubicBezTo>
                    <a:lnTo>
                      <a:pt x="367333" y="839033"/>
                    </a:lnTo>
                    <a:cubicBezTo>
                      <a:pt x="357962" y="844655"/>
                      <a:pt x="345312" y="844655"/>
                      <a:pt x="335941" y="839033"/>
                    </a:cubicBezTo>
                    <a:lnTo>
                      <a:pt x="156023" y="729864"/>
                    </a:lnTo>
                    <a:cubicBezTo>
                      <a:pt x="73092" y="679730"/>
                      <a:pt x="23895" y="593051"/>
                      <a:pt x="23895" y="497469"/>
                    </a:cubicBezTo>
                    <a:lnTo>
                      <a:pt x="23895" y="177458"/>
                    </a:lnTo>
                    <a:cubicBezTo>
                      <a:pt x="23895" y="169493"/>
                      <a:pt x="28581" y="161997"/>
                      <a:pt x="36546" y="158717"/>
                    </a:cubicBezTo>
                    <a:lnTo>
                      <a:pt x="339689" y="25652"/>
                    </a:lnTo>
                    <a:cubicBezTo>
                      <a:pt x="347655" y="22373"/>
                      <a:pt x="356557" y="22373"/>
                      <a:pt x="364053" y="25652"/>
                    </a:cubicBezTo>
                    <a:lnTo>
                      <a:pt x="667197" y="158717"/>
                    </a:lnTo>
                    <a:cubicBezTo>
                      <a:pt x="674693" y="161997"/>
                      <a:pt x="679847" y="169493"/>
                      <a:pt x="679847" y="177458"/>
                    </a:cubicBezTo>
                    <a:lnTo>
                      <a:pt x="679847" y="497469"/>
                    </a:lnTo>
                    <a:close/>
                  </a:path>
                </a:pathLst>
              </a:custGeom>
              <a:grpFill/>
              <a:ln w="46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  <p:sp>
            <p:nvSpPr>
              <p:cNvPr id="77" name="Freeform 120">
                <a:extLst>
                  <a:ext uri="{FF2B5EF4-FFF2-40B4-BE49-F238E27FC236}">
                    <a16:creationId xmlns:a16="http://schemas.microsoft.com/office/drawing/2014/main" id="{98CD5707-EC04-C5DE-8EA6-439D2BF7F545}"/>
                  </a:ext>
                </a:extLst>
              </p:cNvPr>
              <p:cNvSpPr/>
              <p:nvPr/>
            </p:nvSpPr>
            <p:spPr>
              <a:xfrm>
                <a:off x="3836229" y="2097573"/>
                <a:ext cx="202703" cy="142201"/>
              </a:xfrm>
              <a:custGeom>
                <a:avLst/>
                <a:gdLst>
                  <a:gd name="connsiteX0" fmla="*/ 182322 w 202703"/>
                  <a:gd name="connsiteY0" fmla="*/ 3514 h 142201"/>
                  <a:gd name="connsiteX1" fmla="*/ 71278 w 202703"/>
                  <a:gd name="connsiteY1" fmla="*/ 114557 h 142201"/>
                  <a:gd name="connsiteX2" fmla="*/ 19739 w 202703"/>
                  <a:gd name="connsiteY2" fmla="*/ 63018 h 142201"/>
                  <a:gd name="connsiteX3" fmla="*/ 3341 w 202703"/>
                  <a:gd name="connsiteY3" fmla="*/ 63018 h 142201"/>
                  <a:gd name="connsiteX4" fmla="*/ 3341 w 202703"/>
                  <a:gd name="connsiteY4" fmla="*/ 79417 h 142201"/>
                  <a:gd name="connsiteX5" fmla="*/ 62845 w 202703"/>
                  <a:gd name="connsiteY5" fmla="*/ 138921 h 142201"/>
                  <a:gd name="connsiteX6" fmla="*/ 71278 w 202703"/>
                  <a:gd name="connsiteY6" fmla="*/ 142201 h 142201"/>
                  <a:gd name="connsiteX7" fmla="*/ 79712 w 202703"/>
                  <a:gd name="connsiteY7" fmla="*/ 138921 h 142201"/>
                  <a:gd name="connsiteX8" fmla="*/ 199189 w 202703"/>
                  <a:gd name="connsiteY8" fmla="*/ 19913 h 142201"/>
                  <a:gd name="connsiteX9" fmla="*/ 199189 w 202703"/>
                  <a:gd name="connsiteY9" fmla="*/ 3514 h 142201"/>
                  <a:gd name="connsiteX10" fmla="*/ 182790 w 202703"/>
                  <a:gd name="connsiteY10" fmla="*/ 3514 h 14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703" h="142201">
                    <a:moveTo>
                      <a:pt x="182322" y="3514"/>
                    </a:moveTo>
                    <a:lnTo>
                      <a:pt x="71278" y="114557"/>
                    </a:lnTo>
                    <a:lnTo>
                      <a:pt x="19739" y="63018"/>
                    </a:lnTo>
                    <a:cubicBezTo>
                      <a:pt x="15054" y="58333"/>
                      <a:pt x="7557" y="58333"/>
                      <a:pt x="3341" y="63018"/>
                    </a:cubicBezTo>
                    <a:cubicBezTo>
                      <a:pt x="-876" y="67704"/>
                      <a:pt x="-1345" y="75200"/>
                      <a:pt x="3341" y="79417"/>
                    </a:cubicBezTo>
                    <a:lnTo>
                      <a:pt x="62845" y="138921"/>
                    </a:lnTo>
                    <a:cubicBezTo>
                      <a:pt x="62845" y="138921"/>
                      <a:pt x="67999" y="142201"/>
                      <a:pt x="71278" y="142201"/>
                    </a:cubicBezTo>
                    <a:cubicBezTo>
                      <a:pt x="74558" y="142201"/>
                      <a:pt x="77369" y="141264"/>
                      <a:pt x="79712" y="138921"/>
                    </a:cubicBezTo>
                    <a:lnTo>
                      <a:pt x="199189" y="19913"/>
                    </a:lnTo>
                    <a:cubicBezTo>
                      <a:pt x="203874" y="15227"/>
                      <a:pt x="203874" y="7731"/>
                      <a:pt x="199189" y="3514"/>
                    </a:cubicBezTo>
                    <a:cubicBezTo>
                      <a:pt x="194504" y="-1171"/>
                      <a:pt x="187476" y="-1171"/>
                      <a:pt x="182790" y="3514"/>
                    </a:cubicBezTo>
                    <a:close/>
                  </a:path>
                </a:pathLst>
              </a:custGeom>
              <a:grpFill/>
              <a:ln w="46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7830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B619461F-7D73-9472-026A-7FB1FD367CDC}"/>
              </a:ext>
            </a:extLst>
          </p:cNvPr>
          <p:cNvGrpSpPr/>
          <p:nvPr/>
        </p:nvGrpSpPr>
        <p:grpSpPr>
          <a:xfrm>
            <a:off x="4545679" y="1137018"/>
            <a:ext cx="3492000" cy="2021837"/>
            <a:chOff x="4631941" y="1374291"/>
            <a:chExt cx="3492000" cy="2021837"/>
          </a:xfrm>
        </p:grpSpPr>
        <p:sp>
          <p:nvSpPr>
            <p:cNvPr id="6" name="Prostokąt 11">
              <a:extLst>
                <a:ext uri="{FF2B5EF4-FFF2-40B4-BE49-F238E27FC236}">
                  <a16:creationId xmlns:a16="http://schemas.microsoft.com/office/drawing/2014/main" id="{C0026CF5-6F1C-BDD9-42FB-C695237DF311}"/>
                </a:ext>
              </a:extLst>
            </p:cNvPr>
            <p:cNvSpPr/>
            <p:nvPr/>
          </p:nvSpPr>
          <p:spPr>
            <a:xfrm>
              <a:off x="4631941" y="1851010"/>
              <a:ext cx="3492000" cy="154511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80000" tIns="180000" rIns="180000" bIns="180000" anchor="t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Calibri" panose="020F0502020204030204" pitchFamily="34" charset="0"/>
                  <a:cs typeface="Times New Roman" panose="02020603050405020304" pitchFamily="18" charset="0"/>
                </a:rPr>
                <a:t>Polska firma poniżej </a:t>
              </a:r>
              <a:r>
                <a:rPr kumimoji="0" lang="pl-PL" sz="13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Calibri" panose="020F0502020204030204" pitchFamily="34" charset="0"/>
                  <a:cs typeface="Times New Roman" panose="02020603050405020304" pitchFamily="18" charset="0"/>
                </a:rPr>
                <a:t>250 pracowników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Calibri" panose="020F0502020204030204" pitchFamily="34" charset="0"/>
                  <a:cs typeface="Times New Roman" panose="02020603050405020304" pitchFamily="18" charset="0"/>
                </a:rPr>
                <a:t>Obrót roczny poniżej </a:t>
              </a:r>
              <a:r>
                <a:rPr kumimoji="0" lang="pl-PL" sz="13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Calibri" panose="020F0502020204030204" pitchFamily="34" charset="0"/>
                  <a:cs typeface="Times New Roman" panose="02020603050405020304" pitchFamily="18" charset="0"/>
                </a:rPr>
                <a:t>50 milionów EURO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Calibri" panose="020F0502020204030204" pitchFamily="34" charset="0"/>
                  <a:cs typeface="Times New Roman" panose="02020603050405020304" pitchFamily="18" charset="0"/>
                </a:rPr>
                <a:t>Pozytywne zaświadczenie z kwalifikatora </a:t>
              </a:r>
              <a:r>
                <a:rPr kumimoji="0" lang="pl-PL" sz="13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Calibri" panose="020F0502020204030204" pitchFamily="34" charset="0"/>
                  <a:cs typeface="Times New Roman" panose="02020603050405020304" pitchFamily="18" charset="0"/>
                </a:rPr>
                <a:t>MŚP</a:t>
              </a: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" name="Prostokąt zaokrąglony 17">
              <a:extLst>
                <a:ext uri="{FF2B5EF4-FFF2-40B4-BE49-F238E27FC236}">
                  <a16:creationId xmlns:a16="http://schemas.microsoft.com/office/drawing/2014/main" id="{773BA876-D727-FA9D-E9FE-1F0B68BB87E7}"/>
                </a:ext>
              </a:extLst>
            </p:cNvPr>
            <p:cNvSpPr/>
            <p:nvPr/>
          </p:nvSpPr>
          <p:spPr>
            <a:xfrm>
              <a:off x="4631941" y="1374291"/>
              <a:ext cx="3492000" cy="48589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leNeo Office ExtraBold"/>
                  <a:ea typeface="+mn-ea"/>
                  <a:cs typeface="Times New Roman" panose="02020603050405020304" pitchFamily="18" charset="0"/>
                </a:rPr>
                <a:t>WYMAGANIA FORMALNE, KTÓRE FIRMA MUSI SPENIĆ:</a:t>
              </a:r>
              <a:endParaRPr kumimoji="0" lang="pl-PL" sz="1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ExtraBold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4048BD7E-950B-2932-168C-DC231C611F56}"/>
              </a:ext>
            </a:extLst>
          </p:cNvPr>
          <p:cNvGrpSpPr/>
          <p:nvPr/>
        </p:nvGrpSpPr>
        <p:grpSpPr>
          <a:xfrm>
            <a:off x="173308" y="1137018"/>
            <a:ext cx="3962554" cy="4458917"/>
            <a:chOff x="283930" y="1374291"/>
            <a:chExt cx="3962554" cy="4458917"/>
          </a:xfrm>
        </p:grpSpPr>
        <p:sp>
          <p:nvSpPr>
            <p:cNvPr id="13" name="Prostokąt 11">
              <a:extLst>
                <a:ext uri="{FF2B5EF4-FFF2-40B4-BE49-F238E27FC236}">
                  <a16:creationId xmlns:a16="http://schemas.microsoft.com/office/drawing/2014/main" id="{D080A4DD-0FAE-18FD-8A53-4AED493A1EB7}"/>
                </a:ext>
              </a:extLst>
            </p:cNvPr>
            <p:cNvSpPr/>
            <p:nvPr/>
          </p:nvSpPr>
          <p:spPr>
            <a:xfrm>
              <a:off x="286484" y="1860188"/>
              <a:ext cx="3960000" cy="397302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80000" tIns="180000" rIns="180000" bIns="180000" anchor="t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Firm chcących zweryfikować poziom bezpieczeństwa swojego przedsiębiorstwa,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Firmy dążące do spełnienia wymagań zgodności </a:t>
              </a:r>
              <a:b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</a:b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z NIS2,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Firm rozpoczynających proces transformacji cyfrowej,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Firm przygotowujących się do zmiany systemów informatycznych lub rozbudowy środowiska IT,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Firm planujących rozbudowę zakładów produkcyjnych,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Firm inwestujących w robotykę i automatyzację.</a:t>
              </a:r>
            </a:p>
          </p:txBody>
        </p:sp>
        <p:sp>
          <p:nvSpPr>
            <p:cNvPr id="17" name="Prostokąt zaokrąglony 16">
              <a:extLst>
                <a:ext uri="{FF2B5EF4-FFF2-40B4-BE49-F238E27FC236}">
                  <a16:creationId xmlns:a16="http://schemas.microsoft.com/office/drawing/2014/main" id="{3C7A4687-C27D-0D1B-98AF-84FCFEB62F9B}"/>
                </a:ext>
              </a:extLst>
            </p:cNvPr>
            <p:cNvSpPr/>
            <p:nvPr/>
          </p:nvSpPr>
          <p:spPr>
            <a:xfrm>
              <a:off x="283930" y="1374291"/>
              <a:ext cx="3960000" cy="48589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leNeo Office ExtraBold"/>
                  <a:ea typeface="+mn-ea"/>
                  <a:cs typeface="Times New Roman" panose="02020603050405020304" pitchFamily="18" charset="0"/>
                </a:rPr>
                <a:t>DLA KOGO?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0D1A4ECC-7A0B-8FC4-478B-1F11F3613763}"/>
              </a:ext>
            </a:extLst>
          </p:cNvPr>
          <p:cNvGrpSpPr/>
          <p:nvPr/>
        </p:nvGrpSpPr>
        <p:grpSpPr>
          <a:xfrm>
            <a:off x="8447495" y="1125000"/>
            <a:ext cx="3492001" cy="4054157"/>
            <a:chOff x="8558117" y="1362273"/>
            <a:chExt cx="3492001" cy="4054157"/>
          </a:xfrm>
        </p:grpSpPr>
        <p:sp>
          <p:nvSpPr>
            <p:cNvPr id="4" name="Prostokąt 11">
              <a:extLst>
                <a:ext uri="{FF2B5EF4-FFF2-40B4-BE49-F238E27FC236}">
                  <a16:creationId xmlns:a16="http://schemas.microsoft.com/office/drawing/2014/main" id="{FD9ABABE-F33E-9AD1-3AF0-454BAEA3C1C7}"/>
                </a:ext>
              </a:extLst>
            </p:cNvPr>
            <p:cNvSpPr/>
            <p:nvPr/>
          </p:nvSpPr>
          <p:spPr>
            <a:xfrm>
              <a:off x="8558117" y="1789050"/>
              <a:ext cx="3492001" cy="362738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80000" tIns="180000" rIns="180000" bIns="180000" anchor="t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Posiadanie uprawnień, zasobów ludzkich </a:t>
              </a:r>
              <a:b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</a:b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oraz kompetencji do: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Udzielenia dostępu do infrastruktury teleinformatycznej firmy,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Uruchomienia maszyny wirtualnej we własnym środowisku,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E20074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pl-PL" sz="13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eleNeo Office"/>
                  <a:ea typeface="+mn-ea"/>
                  <a:cs typeface="Times New Roman" panose="02020603050405020304" pitchFamily="18" charset="0"/>
                </a:rPr>
                <a:t>Zarządzania białą listą domen w systemach pocztowych.</a:t>
              </a:r>
            </a:p>
          </p:txBody>
        </p:sp>
        <p:sp>
          <p:nvSpPr>
            <p:cNvPr id="20" name="Prostokąt zaokrąglony 19">
              <a:extLst>
                <a:ext uri="{FF2B5EF4-FFF2-40B4-BE49-F238E27FC236}">
                  <a16:creationId xmlns:a16="http://schemas.microsoft.com/office/drawing/2014/main" id="{DEB3AB1A-AB29-A0F1-026D-7FCA47471854}"/>
                </a:ext>
              </a:extLst>
            </p:cNvPr>
            <p:cNvSpPr/>
            <p:nvPr/>
          </p:nvSpPr>
          <p:spPr>
            <a:xfrm>
              <a:off x="8558118" y="1362273"/>
              <a:ext cx="3492000" cy="48589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NASZE WYMAGANIA TECHNICZNE WZGLĘDEM PAŃSTWA FIRMY</a:t>
              </a:r>
            </a:p>
          </p:txBody>
        </p:sp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744A8497-73FE-AA14-B91D-D29C25E0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405000"/>
            <a:ext cx="10944000" cy="720000"/>
          </a:xfrm>
        </p:spPr>
        <p:txBody>
          <a:bodyPr/>
          <a:lstStyle/>
          <a:p>
            <a:r>
              <a:rPr lang="pl-PL" dirty="0"/>
              <a:t>EDIH – wymogi formalne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2575021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B619461F-7D73-9472-026A-7FB1FD367CDC}"/>
              </a:ext>
            </a:extLst>
          </p:cNvPr>
          <p:cNvGrpSpPr/>
          <p:nvPr/>
        </p:nvGrpSpPr>
        <p:grpSpPr>
          <a:xfrm>
            <a:off x="8628776" y="919260"/>
            <a:ext cx="3468736" cy="4009531"/>
            <a:chOff x="4639132" y="1149568"/>
            <a:chExt cx="3492000" cy="5289954"/>
          </a:xfrm>
        </p:grpSpPr>
        <p:sp>
          <p:nvSpPr>
            <p:cNvPr id="6" name="Prostokąt 11">
              <a:extLst>
                <a:ext uri="{FF2B5EF4-FFF2-40B4-BE49-F238E27FC236}">
                  <a16:creationId xmlns:a16="http://schemas.microsoft.com/office/drawing/2014/main" id="{C0026CF5-6F1C-BDD9-42FB-C695237DF311}"/>
                </a:ext>
              </a:extLst>
            </p:cNvPr>
            <p:cNvSpPr/>
            <p:nvPr/>
          </p:nvSpPr>
          <p:spPr>
            <a:xfrm>
              <a:off x="4639132" y="1831524"/>
              <a:ext cx="3492000" cy="460799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80000" tIns="180000" rIns="180000" bIns="180000" anchor="t" anchorCtr="0">
              <a:noAutofit/>
            </a:bodyPr>
            <a:lstStyle/>
            <a:p>
              <a:pPr>
                <a:buClr>
                  <a:schemeClr val="tx2"/>
                </a:buClr>
              </a:pPr>
              <a:r>
                <a:rPr lang="pl-PL" sz="1300" b="1" i="0" u="none" strike="noStrike" baseline="0" dirty="0"/>
                <a:t>Opis usługi</a:t>
              </a:r>
              <a:endParaRPr lang="pl-PL" sz="1300" b="0" i="0" u="none" strike="noStrike" baseline="0" dirty="0"/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Forma: wywiady online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Spotkania: 1 sesja wstępna plus 8 sesji po 2 h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Raport końcowy zawierający ogólną ocenę stanu zgodności z dyrektywą NIS2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Lista zadań wspierających spełnienie wymagań NIS2 z odniesieniami do konkretnych zapisów prawnych.</a:t>
              </a:r>
            </a:p>
            <a:p>
              <a:pPr>
                <a:buClr>
                  <a:schemeClr val="tx2"/>
                </a:buClr>
              </a:pPr>
              <a:r>
                <a:rPr lang="pl-PL" sz="1300" b="1" i="0" u="none" strike="noStrike" baseline="0" dirty="0"/>
                <a:t>Korzyści </a:t>
              </a:r>
              <a:endParaRPr lang="pl-PL" sz="1300" b="0" i="0" u="none" strike="noStrike" baseline="0" dirty="0"/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Jednorazowy, szybki  przegląd stanu bezpieczeństwa </a:t>
              </a:r>
              <a:br>
                <a:rPr lang="pl-PL" sz="1000" dirty="0"/>
              </a:br>
              <a:r>
                <a:rPr lang="pl-PL" sz="1000" dirty="0"/>
                <a:t>w kontekście wymagań dyrektywy NIS2.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prstClr val="black"/>
                  </a:solidFill>
                </a:rPr>
                <a:t>Pozyskanie wiedzy o brakach w bezpieczeństwie organizacji 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prstClr val="black"/>
                  </a:solidFill>
                </a:rPr>
                <a:t>Określenie stopnia zgodności z dyrektywą NIS2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Identyfikacja luk między aktualnym stanem </a:t>
              </a:r>
              <a:br>
                <a:rPr lang="pl-PL" sz="1000" dirty="0"/>
              </a:br>
              <a:r>
                <a:rPr lang="pl-PL" sz="1000" dirty="0"/>
                <a:t>a wymaganiami dyrektywy.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Zdobycie wiedzy pozwalającej efektywnie zaplanować działania wdrożeniowe i zniwelować luki względem wymagań NIS2.</a:t>
              </a:r>
              <a:endParaRPr kumimoji="0" lang="pl-PL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Prostokąt zaokrąglony 17">
              <a:extLst>
                <a:ext uri="{FF2B5EF4-FFF2-40B4-BE49-F238E27FC236}">
                  <a16:creationId xmlns:a16="http://schemas.microsoft.com/office/drawing/2014/main" id="{773BA876-D727-FA9D-E9FE-1F0B68BB87E7}"/>
                </a:ext>
              </a:extLst>
            </p:cNvPr>
            <p:cNvSpPr/>
            <p:nvPr/>
          </p:nvSpPr>
          <p:spPr>
            <a:xfrm>
              <a:off x="4639132" y="1149568"/>
              <a:ext cx="3492000" cy="70798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00" cap="all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leNeo Office ExtraBold" panose="020B0A04040202090203"/>
                  <a:cs typeface="Times New Roman" panose="02020603050405020304" pitchFamily="18" charset="0"/>
                </a:rPr>
                <a:t>ocena zgodności stanu cyberbezpieczeństwa </a:t>
              </a:r>
              <a:br>
                <a:rPr kumimoji="0" lang="pl-PL" sz="1100" b="1" i="0" u="none" strike="noStrike" kern="100" cap="all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leNeo Office ExtraBold" panose="020B0A04040202090203"/>
                  <a:cs typeface="Times New Roman" panose="02020603050405020304" pitchFamily="18" charset="0"/>
                </a:rPr>
              </a:br>
              <a:r>
                <a:rPr kumimoji="0" lang="pl-PL" sz="1100" b="1" i="0" u="none" strike="noStrike" kern="100" cap="all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leNeo Office ExtraBold" panose="020B0A04040202090203"/>
                  <a:cs typeface="Times New Roman" panose="02020603050405020304" pitchFamily="18" charset="0"/>
                </a:rPr>
                <a:t>z dyrektywą NIS2</a:t>
              </a:r>
              <a:endParaRPr kumimoji="0" lang="pl-PL" sz="1100" b="1" i="0" u="none" strike="noStrike" kern="10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ExtraBold" panose="020B0A04040202090203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D1469395-EE2B-470A-A76B-8B1A3C91CFF2}"/>
              </a:ext>
            </a:extLst>
          </p:cNvPr>
          <p:cNvGrpSpPr/>
          <p:nvPr/>
        </p:nvGrpSpPr>
        <p:grpSpPr>
          <a:xfrm>
            <a:off x="94488" y="1076488"/>
            <a:ext cx="3600000" cy="4833511"/>
            <a:chOff x="180549" y="919260"/>
            <a:chExt cx="3600000" cy="4833511"/>
          </a:xfrm>
        </p:grpSpPr>
        <p:sp>
          <p:nvSpPr>
            <p:cNvPr id="13" name="Prostokąt 11">
              <a:extLst>
                <a:ext uri="{FF2B5EF4-FFF2-40B4-BE49-F238E27FC236}">
                  <a16:creationId xmlns:a16="http://schemas.microsoft.com/office/drawing/2014/main" id="{D080A4DD-0FAE-18FD-8A53-4AED493A1EB7}"/>
                </a:ext>
              </a:extLst>
            </p:cNvPr>
            <p:cNvSpPr/>
            <p:nvPr/>
          </p:nvSpPr>
          <p:spPr>
            <a:xfrm>
              <a:off x="180549" y="1311272"/>
              <a:ext cx="3600000" cy="444149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80000" tIns="180000" rIns="180000" bIns="180000" anchor="t" anchorCtr="0">
              <a:noAutofit/>
            </a:bodyPr>
            <a:lstStyle/>
            <a:p>
              <a:pPr>
                <a:buClr>
                  <a:schemeClr val="tx2"/>
                </a:buClr>
              </a:pPr>
              <a:r>
                <a:rPr lang="pl-PL" sz="1300" b="1" i="0" u="none" strike="noStrike" baseline="0" dirty="0"/>
                <a:t>Opis usługi</a:t>
              </a:r>
              <a:endParaRPr lang="pl-PL" sz="1300" b="0" i="0" u="none" strike="noStrike" baseline="0" dirty="0"/>
            </a:p>
            <a:p>
              <a:pPr>
                <a:buClr>
                  <a:schemeClr val="tx2"/>
                </a:buClr>
              </a:pPr>
              <a:r>
                <a:rPr lang="pl-PL" sz="1200" b="0" i="0" u="none" strike="noStrike" baseline="0" dirty="0"/>
                <a:t>Testy aplikacji WEB-owych: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Sprawdzanie konfiguracji aplikacji webowych w odniesieniu do dobrych praktyk i standardów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Ocena skuteczności wdrożenia zabezpieczeń klasy WAF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Identyfikacja podatności</a:t>
              </a:r>
            </a:p>
            <a:p>
              <a:pPr>
                <a:buClr>
                  <a:schemeClr val="tx2"/>
                </a:buClr>
              </a:pPr>
              <a:r>
                <a:rPr lang="pl-PL" sz="1300" b="1" i="0" u="none" strike="noStrike" baseline="0" dirty="0"/>
                <a:t>Korzyści</a:t>
              </a:r>
              <a:endParaRPr lang="pl-PL" sz="1300" b="0" i="0" u="none" strike="noStrike" baseline="0" dirty="0"/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Analiza wszystkich usług wyeksponowanych do sieci Internet w czasie rzeczywistym 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Wykrywane podatności widocznych w sieci publicznej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Ocena jakości zabezpieczeń sieci teleinformatycznej widzianej z perspektywy sieci Internet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Raport o stanie bezpieczeństwa wraz z rekomendacjami w zakresie ich </a:t>
              </a:r>
              <a:r>
                <a:rPr lang="pl-PL" sz="1000" dirty="0" err="1"/>
                <a:t>mitygacji</a:t>
              </a:r>
              <a:r>
                <a:rPr lang="pl-PL" sz="1000" dirty="0"/>
                <a:t>/</a:t>
              </a:r>
              <a:r>
                <a:rPr lang="pl-PL" sz="1000" dirty="0" err="1"/>
                <a:t>remediacji</a:t>
              </a:r>
              <a:r>
                <a:rPr lang="pl-PL" sz="1000" dirty="0"/>
                <a:t>.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Informację o pełnej ewidencji zasobów wyeksponowanych w sieci Internet łącznie ze stanem ich podatności i ryzykiem wystąpienia ataków.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000" dirty="0"/>
                <a:t>Zwiększenie świadomości na realne zagrożenia dla bezpieczeństwa sieci teleinformatycznej i przetwarzanych zasobów i danych. </a:t>
              </a:r>
            </a:p>
          </p:txBody>
        </p:sp>
        <p:sp>
          <p:nvSpPr>
            <p:cNvPr id="17" name="Prostokąt zaokrąglony 16">
              <a:extLst>
                <a:ext uri="{FF2B5EF4-FFF2-40B4-BE49-F238E27FC236}">
                  <a16:creationId xmlns:a16="http://schemas.microsoft.com/office/drawing/2014/main" id="{3C7A4687-C27D-0D1B-98AF-84FCFEB62F9B}"/>
                </a:ext>
              </a:extLst>
            </p:cNvPr>
            <p:cNvSpPr/>
            <p:nvPr/>
          </p:nvSpPr>
          <p:spPr>
            <a:xfrm>
              <a:off x="180549" y="919260"/>
              <a:ext cx="3600000" cy="39600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>
                <a:defRPr/>
              </a:pPr>
              <a:r>
                <a:rPr lang="pl-PL" sz="1400" b="1" kern="100" cap="small" dirty="0">
                  <a:solidFill>
                    <a:prstClr val="white"/>
                  </a:solidFill>
                  <a:latin typeface="TeleNeo Office ExtraBold"/>
                  <a:cs typeface="Times New Roman" panose="02020603050405020304" pitchFamily="18" charset="0"/>
                </a:rPr>
                <a:t>ocena zabezpieczeń sieci teleinformatycznej firmy z perspektywy sieci </a:t>
              </a:r>
              <a:r>
                <a:rPr lang="pl-PL" sz="1400" b="1" kern="100" cap="small" dirty="0" err="1">
                  <a:solidFill>
                    <a:prstClr val="white"/>
                  </a:solidFill>
                  <a:latin typeface="TeleNeo Office ExtraBold"/>
                  <a:cs typeface="Times New Roman" panose="02020603050405020304" pitchFamily="18" charset="0"/>
                </a:rPr>
                <a:t>internet</a:t>
              </a:r>
              <a:endParaRPr lang="pl-PL" sz="1400" b="1" kern="100" cap="small" dirty="0">
                <a:solidFill>
                  <a:prstClr val="white"/>
                </a:solidFill>
                <a:latin typeface="TeleNeo Office ExtraBold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Prostokąt 11">
            <a:extLst>
              <a:ext uri="{FF2B5EF4-FFF2-40B4-BE49-F238E27FC236}">
                <a16:creationId xmlns:a16="http://schemas.microsoft.com/office/drawing/2014/main" id="{FD9ABABE-F33E-9AD1-3AF0-454BAEA3C1C7}"/>
              </a:ext>
            </a:extLst>
          </p:cNvPr>
          <p:cNvSpPr/>
          <p:nvPr/>
        </p:nvSpPr>
        <p:spPr>
          <a:xfrm>
            <a:off x="4579336" y="3549585"/>
            <a:ext cx="3875169" cy="27249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lIns="180000" tIns="180000" rIns="180000" bIns="180000" anchor="t" anchorCtr="0">
            <a:noAutofit/>
          </a:bodyPr>
          <a:lstStyle/>
          <a:p>
            <a:pPr>
              <a:buClr>
                <a:schemeClr val="tx2"/>
              </a:buClr>
            </a:pPr>
            <a:r>
              <a:rPr lang="pl-PL" sz="1300" b="1" i="0" u="none" strike="noStrike" baseline="0" dirty="0"/>
              <a:t>Opis usługi</a:t>
            </a:r>
            <a:endParaRPr lang="pl-PL" sz="1300" b="0" i="0" u="none" strike="noStrike" baseline="0" dirty="0"/>
          </a:p>
          <a:p>
            <a:pPr>
              <a:buClr>
                <a:schemeClr val="tx2"/>
              </a:buClr>
            </a:pPr>
            <a:r>
              <a:rPr lang="pl-PL" sz="1200" b="0" i="0" u="none" strike="noStrike" baseline="0" dirty="0"/>
              <a:t>Symulacja kampanii </a:t>
            </a:r>
            <a:r>
              <a:rPr lang="pl-PL" sz="1200" b="0" i="0" u="none" strike="noStrike" baseline="0" dirty="0" err="1"/>
              <a:t>phishingowych</a:t>
            </a:r>
            <a:endParaRPr lang="pl-PL" sz="1200" b="0" i="0" u="none" strike="noStrike" baseline="0" dirty="0"/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Bezinwazyjne ataki ukierunkowane w wybrane grupy pracowników 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Personalizacja szablonów i treści 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Raport podsumowujący kampanię (podatność pracowników)</a:t>
            </a:r>
          </a:p>
          <a:p>
            <a:pPr>
              <a:buClr>
                <a:schemeClr val="tx2"/>
              </a:buClr>
            </a:pPr>
            <a:r>
              <a:rPr lang="pl-PL" sz="1300" b="1" i="0" u="none" strike="noStrike" baseline="0" dirty="0"/>
              <a:t>Korzyści</a:t>
            </a:r>
            <a:endParaRPr lang="pl-PL" sz="1300" b="0" i="0" u="none" strike="noStrike" baseline="0" dirty="0"/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Określenie podatności pracowników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Identyfikacja potrzeb na zwiększenie kultury bezpieczeństwa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Wynikiem przeprowadzonego badania będzie raport zawierający: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Ocenę skłonność pracowników do manipulacji i podatności na ataki socjotechniczne.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Określenie zakresu dla programów Security </a:t>
            </a:r>
            <a:r>
              <a:rPr lang="pl-PL" sz="1000" dirty="0" err="1"/>
              <a:t>Awareness</a:t>
            </a:r>
            <a:r>
              <a:rPr lang="pl-PL" sz="1000" dirty="0"/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>
                <a:srgbClr val="E20074"/>
              </a:buClr>
              <a:buSzTx/>
              <a:tabLst/>
              <a:defRPr/>
            </a:pPr>
            <a:endParaRPr kumimoji="0" lang="pl-PL" sz="1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Prostokąt zaokrąglony 19">
            <a:extLst>
              <a:ext uri="{FF2B5EF4-FFF2-40B4-BE49-F238E27FC236}">
                <a16:creationId xmlns:a16="http://schemas.microsoft.com/office/drawing/2014/main" id="{DEB3AB1A-AB29-A0F1-026D-7FCA47471854}"/>
              </a:ext>
            </a:extLst>
          </p:cNvPr>
          <p:cNvSpPr/>
          <p:nvPr/>
        </p:nvSpPr>
        <p:spPr>
          <a:xfrm>
            <a:off x="4579336" y="3280358"/>
            <a:ext cx="3875169" cy="42577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cap="small" dirty="0">
                <a:solidFill>
                  <a:prstClr val="white"/>
                </a:solidFill>
              </a:rPr>
              <a:t>o</a:t>
            </a:r>
            <a:r>
              <a:rPr kumimoji="0" lang="pl-PL" sz="1400" b="1" i="0" u="none" strike="noStrike" kern="1200" cap="sm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cena stanu świadomości i kultury bezpieczeństwa pracowników organizacji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44A8497-73FE-AA14-B91D-D29C25E0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405000"/>
            <a:ext cx="10944000" cy="720000"/>
          </a:xfrm>
        </p:spPr>
        <p:txBody>
          <a:bodyPr/>
          <a:lstStyle/>
          <a:p>
            <a:r>
              <a:rPr lang="pl-PL" dirty="0"/>
              <a:t>EDIH – opis usług</a:t>
            </a:r>
            <a:endParaRPr lang="en-PL" dirty="0"/>
          </a:p>
        </p:txBody>
      </p:sp>
      <p:sp>
        <p:nvSpPr>
          <p:cNvPr id="8" name="Prostokąt 11">
            <a:extLst>
              <a:ext uri="{FF2B5EF4-FFF2-40B4-BE49-F238E27FC236}">
                <a16:creationId xmlns:a16="http://schemas.microsoft.com/office/drawing/2014/main" id="{ABDDFC7E-2AA9-9BC0-3C6D-3775AD9B0A82}"/>
              </a:ext>
            </a:extLst>
          </p:cNvPr>
          <p:cNvSpPr/>
          <p:nvPr/>
        </p:nvSpPr>
        <p:spPr>
          <a:xfrm>
            <a:off x="4637099" y="583470"/>
            <a:ext cx="3752501" cy="25990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lIns="180000" tIns="180000" rIns="180000" bIns="180000" anchor="t" anchorCtr="0">
            <a:noAutofit/>
          </a:bodyPr>
          <a:lstStyle/>
          <a:p>
            <a:pPr>
              <a:buClr>
                <a:schemeClr val="tx2"/>
              </a:buClr>
            </a:pPr>
            <a:r>
              <a:rPr lang="pl-PL" sz="1300" b="1" i="0" u="none" strike="noStrike" baseline="0" dirty="0"/>
              <a:t>Opis usługi</a:t>
            </a:r>
            <a:endParaRPr lang="pl-PL" sz="1300" b="0" i="0" u="none" strike="noStrike" baseline="0" dirty="0"/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Skanowanie infrastruktury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Analiza infrastruktury teleinformatycznej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Pozyskanie informacji o zasobach i ich inwentaryzacja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Identyfikacja podatności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Wykazanie ryzyka i sposobów jego neutralizacji</a:t>
            </a:r>
          </a:p>
          <a:p>
            <a:pPr>
              <a:buClr>
                <a:schemeClr val="tx2"/>
              </a:buClr>
            </a:pPr>
            <a:r>
              <a:rPr lang="pl-PL" sz="1300" b="1" i="0" u="none" strike="noStrike" baseline="0" dirty="0"/>
              <a:t>Korzyści </a:t>
            </a:r>
            <a:endParaRPr lang="pl-PL" sz="1300" b="0" i="0" u="none" strike="noStrike" baseline="0" dirty="0"/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Inwentaryzacja zasobów teleinformatycznych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Wykrycie istniejących luk i podatności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Identyfikacja ryzyka i obszarów krytycznych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Raport zawierający ocenę stanu zabezpieczeń, błędów konfiguracyjnych i podatności.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Informacje o wykrytych zagrożeniach.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000" dirty="0"/>
              <a:t>Rekomendacje działań naprawczych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>
                <a:srgbClr val="E2007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ostokąt zaokrąglony 17">
            <a:extLst>
              <a:ext uri="{FF2B5EF4-FFF2-40B4-BE49-F238E27FC236}">
                <a16:creationId xmlns:a16="http://schemas.microsoft.com/office/drawing/2014/main" id="{A8F947C1-3E1B-5C73-4559-BDF31697C7E6}"/>
              </a:ext>
            </a:extLst>
          </p:cNvPr>
          <p:cNvSpPr/>
          <p:nvPr/>
        </p:nvSpPr>
        <p:spPr>
          <a:xfrm>
            <a:off x="4637099" y="184154"/>
            <a:ext cx="3752501" cy="399316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ExtraBold"/>
                <a:ea typeface="+mn-ea"/>
                <a:cs typeface="Times New Roman" panose="02020603050405020304" pitchFamily="18" charset="0"/>
              </a:rPr>
              <a:t>ocena zabezpieczeń wewnętrznej sieci teleinformatycznej </a:t>
            </a:r>
            <a:r>
              <a:rPr lang="pl-PL" sz="1400" b="1" kern="100" cap="small" dirty="0">
                <a:solidFill>
                  <a:prstClr val="white"/>
                </a:solidFill>
                <a:latin typeface="TeleNeo Office ExtraBold"/>
                <a:cs typeface="Times New Roman" panose="02020603050405020304" pitchFamily="18" charset="0"/>
              </a:rPr>
              <a:t>f</a:t>
            </a:r>
            <a:r>
              <a:rPr kumimoji="0" lang="pl-PL" sz="1400" b="1" i="0" u="none" strike="noStrike" kern="100" cap="sm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ExtraBold"/>
                <a:ea typeface="+mn-ea"/>
                <a:cs typeface="Times New Roman" panose="02020603050405020304" pitchFamily="18" charset="0"/>
              </a:rPr>
              <a:t>irmy</a:t>
            </a:r>
            <a:endParaRPr kumimoji="0" lang="pl-PL" sz="1400" b="1" i="0" u="none" strike="noStrike" kern="1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 Extra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870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D156E0-DEAF-FECF-DFE7-BB63059E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128" y="1271782"/>
            <a:ext cx="8619744" cy="934684"/>
          </a:xfrm>
          <a:prstGeom prst="roundRect">
            <a:avLst/>
          </a:prstGeom>
          <a:solidFill>
            <a:schemeClr val="tx2"/>
          </a:solidFill>
        </p:spPr>
        <p:txBody>
          <a:bodyPr wrap="square" lIns="72000" tIns="144000" rIns="72000" bIns="14400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TeleNeo" panose="020B0504040202090203" pitchFamily="34" charset="0"/>
                <a:ea typeface="+mj-ea"/>
              </a:rPr>
              <a:t>Proponujemy pomoc i wparcie w zakresie zgłoszenia </a:t>
            </a:r>
            <a:br>
              <a:rPr lang="pl-PL" b="1" dirty="0">
                <a:solidFill>
                  <a:schemeClr val="bg1"/>
                </a:solidFill>
                <a:latin typeface="TeleNeo" panose="020B0504040202090203" pitchFamily="34" charset="0"/>
                <a:ea typeface="+mj-ea"/>
              </a:rPr>
            </a:br>
            <a:r>
              <a:rPr lang="pl-PL" b="1" dirty="0">
                <a:solidFill>
                  <a:schemeClr val="bg1"/>
                </a:solidFill>
                <a:latin typeface="TeleNeo" panose="020B0504040202090203" pitchFamily="34" charset="0"/>
                <a:ea typeface="+mj-ea"/>
              </a:rPr>
              <a:t>i wypełnienia powyższych dokumentów</a:t>
            </a:r>
            <a:r>
              <a:rPr lang="pl-PL" dirty="0">
                <a:solidFill>
                  <a:schemeClr val="bg1"/>
                </a:solidFill>
                <a:latin typeface="TeleNeo" panose="020B0504040202090203" pitchFamily="34" charset="0"/>
                <a:ea typeface="+mj-ea"/>
              </a:rPr>
              <a:t>.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FC528302-B893-A89D-F2AB-5409EC47B765}"/>
              </a:ext>
            </a:extLst>
          </p:cNvPr>
          <p:cNvSpPr txBox="1"/>
          <p:nvPr/>
        </p:nvSpPr>
        <p:spPr>
          <a:xfrm>
            <a:off x="1786128" y="2270305"/>
            <a:ext cx="8619744" cy="3512167"/>
          </a:xfrm>
          <a:prstGeom prst="roundRect">
            <a:avLst>
              <a:gd name="adj" fmla="val 4859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216000" tIns="144000" rIns="216000" bIns="144000" rtlCol="0" anchor="t" anchorCtr="0">
            <a:spAutoFit/>
          </a:bodyPr>
          <a:lstStyle/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Zaświadczenie z kwalifikatora MŚP PARP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 :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  <a:hlinkClick r:id="rId2"/>
              </a:rPr>
              <a:t>https://kwalifikator.parp.gov.pl/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 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Karta klienta 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Formularz o pomoc de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minimis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" panose="020B0504040202090203" pitchFamily="34" charset="0"/>
              <a:ea typeface="+mn-ea"/>
              <a:cs typeface="+mn-cs"/>
            </a:endParaRP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Umowa ramowa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z T-Mobile Polska Business Solutions na wykonanie usługi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Umowa NDA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(poufność przekazania danych)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Porozumienie o współadministrowaniu danymi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osobowymi przez konsorcjum h4i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DMA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 (Digital </a:t>
            </a:r>
            <a:r>
              <a:rPr kumimoji="0" lang="pl-PL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Maturity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 </a:t>
            </a:r>
            <a:r>
              <a:rPr kumimoji="0" lang="pl-PL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Assesment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; T0, T1, T2) 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Protokół odbioru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" panose="020B0504040202090203" pitchFamily="34" charset="0"/>
                <a:ea typeface="+mn-ea"/>
                <a:cs typeface="+mn-cs"/>
              </a:rPr>
              <a:t>Ankieta ewaluacyjna 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07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l-PL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" panose="020B0504040202090203" pitchFamily="34" charset="0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857534B-C2C3-961F-4586-4BEBBE016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000">
            <a:off x="2449259" y="1036815"/>
            <a:ext cx="691514" cy="955228"/>
          </a:xfrm>
          <a:prstGeom prst="rect">
            <a:avLst/>
          </a:prstGeom>
        </p:spPr>
      </p:pic>
      <p:pic>
        <p:nvPicPr>
          <p:cNvPr id="4" name="Graphic 89">
            <a:extLst>
              <a:ext uri="{FF2B5EF4-FFF2-40B4-BE49-F238E27FC236}">
                <a16:creationId xmlns:a16="http://schemas.microsoft.com/office/drawing/2014/main" id="{2A7E42C8-D8E2-2491-F70F-ED5F53A1C8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939" y="6409643"/>
            <a:ext cx="252000" cy="300001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87C6BD11-8C7B-939B-CCD9-C639085C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405000"/>
            <a:ext cx="10944000" cy="720000"/>
          </a:xfrm>
        </p:spPr>
        <p:txBody>
          <a:bodyPr/>
          <a:lstStyle/>
          <a:p>
            <a:r>
              <a:rPr lang="pl-PL" dirty="0"/>
              <a:t>Dokumenty wymagane w projekcie EDIH do przystąpienia do programu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43941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ED4C2EB-830E-8B46-A0AD-5A11F425B5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39588" y="6384925"/>
            <a:ext cx="252412" cy="325438"/>
          </a:xfrm>
        </p:spPr>
        <p:txBody>
          <a:bodyPr/>
          <a:lstStyle/>
          <a:p>
            <a:pPr>
              <a:spcAft>
                <a:spcPts val="600"/>
              </a:spcAft>
            </a:pPr>
            <a:fld id="{A1A5E10D-79A5-49BA-9648-53481340C65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4D20D305-DB77-70C7-4030-EE52D0A2B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087" y="4616406"/>
            <a:ext cx="4896000" cy="892219"/>
          </a:xfrm>
        </p:spPr>
        <p:txBody>
          <a:bodyPr/>
          <a:lstStyle/>
          <a:p>
            <a:r>
              <a:rPr lang="pl-PL" dirty="0" err="1"/>
              <a:t>www.biznes.t-mobile.pl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www.linkedin.com</a:t>
            </a:r>
            <a:r>
              <a:rPr lang="pl-PL" dirty="0"/>
              <a:t>/</a:t>
            </a:r>
            <a:r>
              <a:rPr lang="pl-PL" dirty="0" err="1"/>
              <a:t>company</a:t>
            </a:r>
            <a:r>
              <a:rPr lang="pl-PL" dirty="0"/>
              <a:t>/t-mobile-biznes/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5BDD4F50-BB6D-2541-BC6E-E941A147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94" y="1876374"/>
            <a:ext cx="6998450" cy="2201275"/>
          </a:xfrm>
        </p:spPr>
        <p:txBody>
          <a:bodyPr anchor="t" anchorCtr="0">
            <a:normAutofit/>
          </a:bodyPr>
          <a:lstStyle/>
          <a:p>
            <a:r>
              <a:rPr lang="pl-PL" sz="7200" dirty="0"/>
              <a:t>Zapraszamy </a:t>
            </a:r>
            <a:br>
              <a:rPr lang="pl-PL" sz="7200" dirty="0"/>
            </a:br>
            <a:r>
              <a:rPr lang="pl-PL" sz="7200" dirty="0"/>
              <a:t>do KONTAKTU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EFA9A54-BFEB-E445-A966-3ED822437B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9468" r="19468"/>
          <a:stretch/>
        </p:blipFill>
        <p:spPr>
          <a:xfrm>
            <a:off x="8137929" y="0"/>
            <a:ext cx="4054071" cy="4884324"/>
          </a:xfrm>
          <a:noFill/>
        </p:spPr>
      </p:pic>
      <p:sp>
        <p:nvSpPr>
          <p:cNvPr id="20" name="Title 48">
            <a:extLst>
              <a:ext uri="{FF2B5EF4-FFF2-40B4-BE49-F238E27FC236}">
                <a16:creationId xmlns:a16="http://schemas.microsoft.com/office/drawing/2014/main" id="{47632E39-D3FC-5B88-FAA4-4BED2A9A8738}"/>
              </a:ext>
            </a:extLst>
          </p:cNvPr>
          <p:cNvSpPr txBox="1">
            <a:spLocks/>
          </p:cNvSpPr>
          <p:nvPr/>
        </p:nvSpPr>
        <p:spPr bwMode="black">
          <a:xfrm>
            <a:off x="391794" y="732747"/>
            <a:ext cx="2743665" cy="6048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600" dirty="0"/>
              <a:t>T Business</a:t>
            </a:r>
            <a:endParaRPr lang="en-PL" sz="4600" dirty="0"/>
          </a:p>
        </p:txBody>
      </p:sp>
    </p:spTree>
    <p:extLst>
      <p:ext uri="{BB962C8B-B14F-4D97-AF65-F5344CB8AC3E}">
        <p14:creationId xmlns:p14="http://schemas.microsoft.com/office/powerpoint/2010/main" val="31442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lekom – Circle (06/2021) EN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Telekom_Master_Circle_Shape_062021_EN.potx" id="{F844A954-36C7-4B77-B3DF-F8EC7B37D2A3}" vid="{039BBFF5-3EC1-4D2C-880F-F9AA99CD6CD3}"/>
    </a:ext>
  </a:extLst>
</a:theme>
</file>

<file path=ppt/theme/theme3.xml><?xml version="1.0" encoding="utf-8"?>
<a:theme xmlns:a="http://schemas.openxmlformats.org/drawingml/2006/main" name="T-Business (06/2023) xxx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Telekom_Master_Angle_Shape_062021_EN.potx" id="{66C26F59-AF2A-4EFB-9B03-F9BD7467EB2A}" vid="{543105BB-ED49-41E0-A88E-AD898C67C2FD}"/>
    </a:ext>
  </a:extLst>
</a:theme>
</file>

<file path=ppt/theme/theme4.xml><?xml version="1.0" encoding="utf-8"?>
<a:theme xmlns:a="http://schemas.openxmlformats.org/drawingml/2006/main" name="Telekom – Puzzle (06/2021) EN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Telekom_Master_Puzzle_Shape_062021_EN.potx" id="{43CA3479-6705-471E-82FF-CEF15C817D09}" vid="{F3AF8BF9-1BE1-47EE-8814-BDC24B184F5F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838</Words>
  <Application>Microsoft Office PowerPoint</Application>
  <PresentationFormat>Panoramiczny</PresentationFormat>
  <Paragraphs>123</Paragraphs>
  <Slides>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8</vt:i4>
      </vt:variant>
    </vt:vector>
  </HeadingPairs>
  <TitlesOfParts>
    <vt:vector size="21" baseType="lpstr">
      <vt:lpstr>SimSun</vt:lpstr>
      <vt:lpstr>Aptos</vt:lpstr>
      <vt:lpstr>Aptos Display</vt:lpstr>
      <vt:lpstr>Arial</vt:lpstr>
      <vt:lpstr>Calibri</vt:lpstr>
      <vt:lpstr>TeleNeo</vt:lpstr>
      <vt:lpstr>TeleNeo Office</vt:lpstr>
      <vt:lpstr>TeleNeo Office ExtraBold</vt:lpstr>
      <vt:lpstr>Wingdings</vt:lpstr>
      <vt:lpstr>Motyw pakietu Office</vt:lpstr>
      <vt:lpstr>Telekom – Circle (06/2021) EN</vt:lpstr>
      <vt:lpstr>T-Business (06/2023) xxx</vt:lpstr>
      <vt:lpstr>Telekom – Puzzle (06/2021) EN</vt:lpstr>
      <vt:lpstr>EDIH - bezpłatny Assesment Bezpieczeństwa</vt:lpstr>
      <vt:lpstr>Prezentacja programu PowerPoint</vt:lpstr>
      <vt:lpstr>Prezentacja programu PowerPoint</vt:lpstr>
      <vt:lpstr>EDIH – zakres projektu</vt:lpstr>
      <vt:lpstr>EDIH – wymogi formalne</vt:lpstr>
      <vt:lpstr>EDIH – opis usług</vt:lpstr>
      <vt:lpstr>Dokumenty wymagane w projekcie EDIH do przystąpienia do programu</vt:lpstr>
      <vt:lpstr>Zapraszamy  do KONTAKTU</vt:lpstr>
    </vt:vector>
  </TitlesOfParts>
  <Company>T-Mobile Polska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Horodeńska Natalia</dc:creator>
  <cp:lastModifiedBy>Aneta Rząca</cp:lastModifiedBy>
  <cp:revision>8</cp:revision>
  <dcterms:created xsi:type="dcterms:W3CDTF">2025-01-31T10:56:11Z</dcterms:created>
  <dcterms:modified xsi:type="dcterms:W3CDTF">2025-12-04T08:44:42Z</dcterms:modified>
</cp:coreProperties>
</file>